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8" r:id="rId12"/>
    <p:sldId id="279" r:id="rId13"/>
    <p:sldId id="277" r:id="rId14"/>
    <p:sldId id="259" r:id="rId15"/>
    <p:sldId id="260" r:id="rId16"/>
    <p:sldId id="280" r:id="rId17"/>
    <p:sldId id="262" r:id="rId18"/>
    <p:sldId id="261" r:id="rId19"/>
    <p:sldId id="263" r:id="rId20"/>
    <p:sldId id="264" r:id="rId21"/>
    <p:sldId id="265" r:id="rId22"/>
    <p:sldId id="266" r:id="rId23"/>
    <p:sldId id="281" r:id="rId24"/>
    <p:sldId id="267" r:id="rId25"/>
    <p:sldId id="282" r:id="rId26"/>
    <p:sldId id="283" r:id="rId27"/>
    <p:sldId id="284" r:id="rId28"/>
    <p:sldId id="26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4290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6700" b="1" dirty="0" err="1" smtClean="0">
                <a:latin typeface="DevLys 010" pitchFamily="2" charset="0"/>
              </a:rPr>
              <a:t>bZ-Ogh-,e</a:t>
            </a:r>
            <a:r>
              <a:rPr lang="en-US" sz="6700" b="1" dirty="0" smtClean="0">
                <a:latin typeface="DevLys 010" pitchFamily="2" charset="0"/>
              </a:rPr>
              <a:t>- </a:t>
            </a:r>
            <a:r>
              <a:rPr lang="en-US" sz="6700" b="1" dirty="0" err="1" smtClean="0">
                <a:latin typeface="DevLys 010" pitchFamily="2" charset="0"/>
              </a:rPr>
              <a:t>izh</a:t>
            </a:r>
            <a:r>
              <a:rPr lang="en-US" sz="6700" b="1" dirty="0" smtClean="0">
                <a:latin typeface="DevLys 010" pitchFamily="2" charset="0"/>
              </a:rPr>
              <a:t> ,Q-,y-</a:t>
            </a:r>
            <a:r>
              <a:rPr lang="en-US" sz="6700" b="1" dirty="0" err="1" smtClean="0">
                <a:latin typeface="DevLys 010" pitchFamily="2" charset="0"/>
              </a:rPr>
              <a:t>lh</a:t>
            </a:r>
            <a:r>
              <a:rPr lang="en-US" sz="6700" b="1" dirty="0" smtClean="0">
                <a:latin typeface="DevLys 010" pitchFamily="2" charset="0"/>
              </a:rPr>
              <a:t>-</a:t>
            </a:r>
            <a:br>
              <a:rPr lang="en-US" sz="6700" b="1" dirty="0" smtClean="0">
                <a:latin typeface="DevLys 010" pitchFamily="2" charset="0"/>
              </a:rPr>
            </a:br>
            <a:r>
              <a:rPr lang="en-US" sz="5300" b="1" dirty="0" err="1" smtClean="0">
                <a:latin typeface="DevLys 010" pitchFamily="2" charset="0"/>
              </a:rPr>
              <a:t>izf’k</a:t>
            </a:r>
            <a:r>
              <a:rPr lang="en-US" sz="5300" b="1" dirty="0" smtClean="0">
                <a:latin typeface="DevLys 010" pitchFamily="2" charset="0"/>
              </a:rPr>
              <a:t>{</a:t>
            </a:r>
            <a:r>
              <a:rPr lang="en-US" sz="5300" b="1" dirty="0" err="1" smtClean="0">
                <a:latin typeface="DevLys 010" pitchFamily="2" charset="0"/>
              </a:rPr>
              <a:t>k.k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vizSy</a:t>
            </a:r>
            <a:r>
              <a:rPr lang="en-US" sz="4000" b="1" dirty="0" smtClean="0">
                <a:latin typeface="DevLys 010" pitchFamily="2" charset="0"/>
              </a:rPr>
              <a:t> 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838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2057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33600"/>
            <a:ext cx="8382000" cy="20574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EVM</a:t>
            </a:r>
            <a:r>
              <a:rPr lang="en-US" sz="6000" dirty="0" smtClean="0"/>
              <a:t> </a:t>
            </a:r>
            <a:r>
              <a:rPr lang="en-US" sz="6000" b="1" dirty="0" smtClean="0">
                <a:latin typeface="DevLys 010" pitchFamily="2" charset="0"/>
              </a:rPr>
              <a:t>dh </a:t>
            </a:r>
            <a:r>
              <a:rPr lang="en-US" sz="6000" b="1" dirty="0" err="1" smtClean="0">
                <a:latin typeface="DevLys 010" pitchFamily="2" charset="0"/>
              </a:rPr>
              <a:t>DokfyVh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tk</a:t>
            </a:r>
            <a:r>
              <a:rPr lang="en-US" sz="6000" b="1" dirty="0" err="1" smtClean="0">
                <a:latin typeface="DevLys 010"/>
              </a:rPr>
              <a:t>¡p</a:t>
            </a:r>
            <a:r>
              <a:rPr lang="en-US" sz="6000" b="1" dirty="0" smtClean="0">
                <a:latin typeface="DevLys 010"/>
              </a:rPr>
              <a:t> </a:t>
            </a:r>
            <a:r>
              <a:rPr lang="en-US" sz="6000" b="1" dirty="0" smtClean="0">
                <a:latin typeface="DevLys 010" pitchFamily="2" charset="0"/>
              </a:rPr>
              <a:t> </a:t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6000" b="1" dirty="0" smtClean="0">
                <a:latin typeface="DevLys 010" pitchFamily="2" charset="0"/>
              </a:rPr>
              <a:t>¼izh ,Q-,y-lh-½</a:t>
            </a:r>
            <a:endParaRPr lang="en-US" sz="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CU – 55200</a:t>
            </a:r>
          </a:p>
          <a:p>
            <a:pPr algn="ctr">
              <a:buNone/>
            </a:pP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BU - 164000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mi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eas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xbZ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ifj.kke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07 </a:t>
            </a:r>
            <a:r>
              <a:rPr lang="en-US" sz="3600" dirty="0" err="1" smtClean="0">
                <a:latin typeface="DevLys 010" pitchFamily="2" charset="0"/>
              </a:rPr>
              <a:t>izfr'kr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fMokbZl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fLop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bZjj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30 </a:t>
            </a:r>
            <a:r>
              <a:rPr lang="en-US" sz="3600" dirty="0" err="1" smtClean="0">
                <a:latin typeface="DevLys 010" pitchFamily="2" charset="0"/>
              </a:rPr>
              <a:t>izfr'kr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DykWd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bZjj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03 </a:t>
            </a:r>
            <a:r>
              <a:rPr lang="en-US" sz="3600" dirty="0" err="1" smtClean="0">
                <a:latin typeface="DevLys 010" pitchFamily="2" charset="0"/>
              </a:rPr>
              <a:t>izfr'kr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fMokbZl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izdkj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bZjj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smtClean="0">
                <a:latin typeface="DevLys 010" pitchFamily="2" charset="0"/>
              </a:rPr>
              <a:t>,d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erx.kuk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nkSjku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vUMj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 </a:t>
            </a:r>
            <a:r>
              <a:rPr lang="en-US" sz="3600" dirty="0" err="1" smtClean="0">
                <a:latin typeface="DevLys 010" pitchFamily="2" charset="0"/>
              </a:rPr>
              <a:t>vufQfu'M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oksVj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folaxfr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lEHkkouk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18000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fLop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cVu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bZjj</a:t>
            </a:r>
            <a:r>
              <a:rPr lang="en-US" sz="40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20000 </a:t>
            </a:r>
            <a:r>
              <a:rPr lang="en-US" sz="4000" dirty="0" err="1" smtClean="0">
                <a:latin typeface="DevLys 010" pitchFamily="2" charset="0"/>
              </a:rPr>
              <a:t>daVªksy</a:t>
            </a:r>
            <a:r>
              <a:rPr lang="en-US" sz="4000" dirty="0" smtClean="0">
                <a:latin typeface="DevLys 010" pitchFamily="2" charset="0"/>
              </a:rPr>
              <a:t> ;</a:t>
            </a:r>
            <a:r>
              <a:rPr lang="en-US" sz="4000" dirty="0" err="1" smtClean="0">
                <a:latin typeface="DevLys 010" pitchFamily="2" charset="0"/>
              </a:rPr>
              <a:t>wfuV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DykWd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bZjj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8000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bZjj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30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40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vUMj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oksV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vufQfu'M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oksVj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folaxfr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dk;Z;kstuk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    </a:t>
            </a:r>
            <a:r>
              <a:rPr lang="en-US" sz="3600" dirty="0" err="1" smtClean="0">
                <a:latin typeface="DevLys 010" pitchFamily="2" charset="0"/>
              </a:rPr>
              <a:t>bZ-lh-vkbZ-,y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04 </a:t>
            </a:r>
            <a:r>
              <a:rPr lang="en-US" sz="3600" dirty="0" err="1" smtClean="0">
                <a:latin typeface="DevLys 010" pitchFamily="2" charset="0"/>
              </a:rPr>
              <a:t>ekg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yxus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lEHkkouk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kkulHkk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yksdlHkk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pquko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vxys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o"kZ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ckfj'k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mUgsa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kkjuk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nq"dj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vr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Lrj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dh </a:t>
            </a:r>
            <a:r>
              <a:rPr lang="en-US" sz="3600" dirty="0" err="1" smtClean="0">
                <a:latin typeface="DevLys 010" pitchFamily="2" charset="0"/>
              </a:rPr>
              <a:t>tk¡p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bZ-lh-vkbZ-,y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fu.kZ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fy;k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fiz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bZ-Ogh-,e</a:t>
            </a:r>
            <a:r>
              <a:rPr lang="en-US" sz="3400" dirty="0" smtClean="0">
                <a:latin typeface="DevLys 010" pitchFamily="2" charset="0"/>
              </a:rPr>
              <a:t>- dh </a:t>
            </a:r>
            <a:r>
              <a:rPr lang="en-US" sz="3400" dirty="0" err="1" smtClean="0">
                <a:latin typeface="DevLys 010" pitchFamily="2" charset="0"/>
              </a:rPr>
              <a:t>fiz</a:t>
            </a:r>
            <a:r>
              <a:rPr lang="en-US" sz="3400" dirty="0" smtClean="0">
                <a:latin typeface="DevLys 010" pitchFamily="2" charset="0"/>
              </a:rPr>
              <a:t> ,Q-,y-</a:t>
            </a:r>
            <a:r>
              <a:rPr lang="en-US" sz="3400" dirty="0" err="1" smtClean="0">
                <a:latin typeface="DevLys 010" pitchFamily="2" charset="0"/>
              </a:rPr>
              <a:t>lh</a:t>
            </a:r>
            <a:r>
              <a:rPr lang="en-US" sz="3400" dirty="0" smtClean="0">
                <a:latin typeface="DevLys 010" pitchFamily="2" charset="0"/>
              </a:rPr>
              <a:t>- 02 </a:t>
            </a:r>
            <a:r>
              <a:rPr lang="en-US" sz="3400" dirty="0" err="1" smtClean="0">
                <a:latin typeface="DevLys 010" pitchFamily="2" charset="0"/>
              </a:rPr>
              <a:t>ekLVj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VªsulZ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Vhe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cukdj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tk;sxh</a:t>
            </a:r>
            <a:r>
              <a:rPr lang="en-US" sz="3400" dirty="0" smtClean="0">
                <a:latin typeface="DevLys 010" pitchFamily="2" charset="0"/>
              </a:rPr>
              <a:t>- ,d </a:t>
            </a:r>
            <a:r>
              <a:rPr lang="en-US" sz="3400" dirty="0" err="1" smtClean="0">
                <a:latin typeface="DevLys 010" pitchFamily="2" charset="0"/>
              </a:rPr>
              <a:t>Vhe</a:t>
            </a:r>
            <a:r>
              <a:rPr lang="en-US" sz="3400" dirty="0" smtClean="0">
                <a:latin typeface="DevLys 010" pitchFamily="2" charset="0"/>
              </a:rPr>
              <a:t> }</a:t>
            </a:r>
            <a:r>
              <a:rPr lang="en-US" sz="3400" dirty="0" err="1" smtClean="0">
                <a:latin typeface="DevLys 010" pitchFamily="2" charset="0"/>
              </a:rPr>
              <a:t>kjk</a:t>
            </a:r>
            <a:r>
              <a:rPr lang="en-US" sz="3400" dirty="0" smtClean="0">
                <a:latin typeface="DevLys 010" pitchFamily="2" charset="0"/>
              </a:rPr>
              <a:t> 01 </a:t>
            </a:r>
            <a:r>
              <a:rPr lang="en-US" sz="3400" dirty="0" err="1" smtClean="0">
                <a:latin typeface="DevLys 010" pitchFamily="2" charset="0"/>
              </a:rPr>
              <a:t>fnu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de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de 20 </a:t>
            </a:r>
            <a:r>
              <a:rPr lang="en-US" sz="3400" dirty="0" err="1" smtClean="0">
                <a:latin typeface="DevLys 010" pitchFamily="2" charset="0"/>
              </a:rPr>
              <a:t>bZ-Ogh-,e</a:t>
            </a:r>
            <a:r>
              <a:rPr lang="en-US" sz="3400" dirty="0" smtClean="0">
                <a:latin typeface="DevLys 010" pitchFamily="2" charset="0"/>
              </a:rPr>
              <a:t>- dh </a:t>
            </a:r>
            <a:r>
              <a:rPr lang="en-US" sz="3400" dirty="0" err="1" smtClean="0">
                <a:latin typeface="DevLys 010" pitchFamily="2" charset="0"/>
              </a:rPr>
              <a:t>fiz</a:t>
            </a:r>
            <a:r>
              <a:rPr lang="en-US" sz="3400" dirty="0" smtClean="0">
                <a:latin typeface="DevLys 010" pitchFamily="2" charset="0"/>
              </a:rPr>
              <a:t> ,Q-,y-</a:t>
            </a:r>
            <a:r>
              <a:rPr lang="en-US" sz="3400" dirty="0" err="1" smtClean="0">
                <a:latin typeface="DevLys 010" pitchFamily="2" charset="0"/>
              </a:rPr>
              <a:t>lh</a:t>
            </a:r>
            <a:r>
              <a:rPr lang="en-US" sz="3400" dirty="0" smtClean="0">
                <a:latin typeface="DevLys 010" pitchFamily="2" charset="0"/>
              </a:rPr>
              <a:t>- dh </a:t>
            </a:r>
            <a:r>
              <a:rPr lang="en-US" sz="3400" dirty="0" err="1" smtClean="0">
                <a:latin typeface="DevLys 010" pitchFamily="2" charset="0"/>
              </a:rPr>
              <a:t>tk;sxh</a:t>
            </a:r>
            <a:r>
              <a:rPr lang="en-US" sz="3400" dirty="0" smtClean="0">
                <a:latin typeface="DevLys 010" pitchFamily="2" charset="0"/>
              </a:rPr>
              <a:t>-     01 </a:t>
            </a:r>
            <a:r>
              <a:rPr lang="en-US" sz="3400" dirty="0" err="1" smtClean="0">
                <a:latin typeface="DevLys 010" pitchFamily="2" charset="0"/>
              </a:rPr>
              <a:t>bZ-Ogh-,e</a:t>
            </a:r>
            <a:r>
              <a:rPr lang="en-US" sz="3400" dirty="0" smtClean="0">
                <a:latin typeface="DevLys 010" pitchFamily="2" charset="0"/>
              </a:rPr>
              <a:t>- 01 </a:t>
            </a:r>
            <a:r>
              <a:rPr lang="en-US" sz="3400" dirty="0" err="1" smtClean="0">
                <a:latin typeface="DevLys 010" pitchFamily="2" charset="0"/>
              </a:rPr>
              <a:t>daVªksy</a:t>
            </a:r>
            <a:r>
              <a:rPr lang="en-US" sz="3400" dirty="0" smtClean="0">
                <a:latin typeface="DevLys 010" pitchFamily="2" charset="0"/>
              </a:rPr>
              <a:t> ;</a:t>
            </a:r>
            <a:r>
              <a:rPr lang="en-US" sz="3400" dirty="0" err="1" smtClean="0">
                <a:latin typeface="DevLys 010" pitchFamily="2" charset="0"/>
              </a:rPr>
              <a:t>wfuV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vkSj</a:t>
            </a:r>
            <a:r>
              <a:rPr lang="en-US" sz="3400" dirty="0" smtClean="0">
                <a:latin typeface="DevLys 010" pitchFamily="2" charset="0"/>
              </a:rPr>
              <a:t> 03 </a:t>
            </a:r>
            <a:r>
              <a:rPr lang="en-US" sz="3400" dirty="0" err="1" smtClean="0">
                <a:latin typeface="DevLys 010" pitchFamily="2" charset="0"/>
              </a:rPr>
              <a:t>cSysV</a:t>
            </a:r>
            <a:r>
              <a:rPr lang="en-US" sz="3400" dirty="0" smtClean="0">
                <a:latin typeface="DevLys 010" pitchFamily="2" charset="0"/>
              </a:rPr>
              <a:t> ;</a:t>
            </a:r>
            <a:r>
              <a:rPr lang="en-US" sz="3400" dirty="0" err="1" smtClean="0">
                <a:latin typeface="DevLys 010" pitchFamily="2" charset="0"/>
              </a:rPr>
              <a:t>wfuV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dkWfEcus'ku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gksxh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ftys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bZ-Ogh-,e</a:t>
            </a:r>
            <a:r>
              <a:rPr lang="en-US" sz="3400" dirty="0" smtClean="0">
                <a:latin typeface="DevLys 010" pitchFamily="2" charset="0"/>
              </a:rPr>
              <a:t>- dh </a:t>
            </a:r>
            <a:r>
              <a:rPr lang="en-US" sz="3400" dirty="0" err="1" smtClean="0">
                <a:latin typeface="DevLys 010" pitchFamily="2" charset="0"/>
              </a:rPr>
              <a:t>fiz</a:t>
            </a:r>
            <a:r>
              <a:rPr lang="en-US" sz="3400" dirty="0" smtClean="0">
                <a:latin typeface="DevLys 010" pitchFamily="2" charset="0"/>
              </a:rPr>
              <a:t> ,Q-,y-</a:t>
            </a:r>
            <a:r>
              <a:rPr lang="en-US" sz="3400" dirty="0" err="1" smtClean="0">
                <a:latin typeface="DevLys 010" pitchFamily="2" charset="0"/>
              </a:rPr>
              <a:t>lh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gsrq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ekLVj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VªsulZ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Vhe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bl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izdkj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cukbZ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pkfg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fd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vf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kdre</a:t>
            </a:r>
            <a:r>
              <a:rPr lang="en-US" sz="3400" dirty="0" smtClean="0">
                <a:latin typeface="DevLys 010" pitchFamily="2" charset="0"/>
              </a:rPr>
              <a:t> 10 </a:t>
            </a:r>
            <a:r>
              <a:rPr lang="en-US" sz="3400" dirty="0" err="1" smtClean="0">
                <a:latin typeface="DevLys 010" pitchFamily="2" charset="0"/>
              </a:rPr>
              <a:t>dk;Z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fnol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leLr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bZ-Ogh-,e</a:t>
            </a:r>
            <a:r>
              <a:rPr lang="en-US" sz="3400" dirty="0" smtClean="0">
                <a:latin typeface="DevLys 010" pitchFamily="2" charset="0"/>
              </a:rPr>
              <a:t>- dh </a:t>
            </a:r>
            <a:r>
              <a:rPr lang="en-US" sz="3400" dirty="0" err="1" smtClean="0">
                <a:latin typeface="DevLys 010" pitchFamily="2" charset="0"/>
              </a:rPr>
              <a:t>fiz</a:t>
            </a:r>
            <a:r>
              <a:rPr lang="en-US" sz="3400" dirty="0" smtClean="0">
                <a:latin typeface="DevLys 010" pitchFamily="2" charset="0"/>
              </a:rPr>
              <a:t> ,Q-,y-</a:t>
            </a:r>
            <a:r>
              <a:rPr lang="en-US" sz="3400" dirty="0" err="1" smtClean="0">
                <a:latin typeface="DevLys 010" pitchFamily="2" charset="0"/>
              </a:rPr>
              <a:t>lh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iw.kZ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tk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lds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mDRk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Vhe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fiz</a:t>
            </a:r>
            <a:r>
              <a:rPr lang="en-US" sz="3400" dirty="0" smtClean="0">
                <a:latin typeface="DevLys 010" pitchFamily="2" charset="0"/>
              </a:rPr>
              <a:t> ,Q-,y-</a:t>
            </a:r>
            <a:r>
              <a:rPr lang="en-US" sz="3400" dirty="0" err="1" smtClean="0">
                <a:latin typeface="DevLys 010" pitchFamily="2" charset="0"/>
              </a:rPr>
              <a:t>lh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Hkfy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Hkkafr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izf'kf</a:t>
            </a:r>
            <a:r>
              <a:rPr lang="en-US" sz="3400" dirty="0" smtClean="0">
                <a:latin typeface="DevLys 010" pitchFamily="2" charset="0"/>
              </a:rPr>
              <a:t>{</a:t>
            </a:r>
            <a:r>
              <a:rPr lang="en-US" sz="3400" dirty="0" err="1" smtClean="0">
                <a:latin typeface="DevLys 010" pitchFamily="2" charset="0"/>
              </a:rPr>
              <a:t>kr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pkfg</a:t>
            </a:r>
            <a:r>
              <a:rPr lang="en-US" sz="3400" dirty="0" smtClean="0">
                <a:latin typeface="DevLys 010" pitchFamily="2" charset="0"/>
              </a:rPr>
              <a:t>,-</a:t>
            </a:r>
            <a:endParaRPr lang="en-US" sz="3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fiz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lkexzh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029200"/>
          </a:xfrm>
        </p:spPr>
        <p:txBody>
          <a:bodyPr>
            <a:noAutofit/>
          </a:bodyPr>
          <a:lstStyle/>
          <a:p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dirty="0" err="1" smtClean="0">
                <a:latin typeface="DevLys 010" pitchFamily="2" charset="0"/>
              </a:rPr>
              <a:t>ikoj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</a:t>
            </a:r>
            <a:r>
              <a:rPr lang="en-US" dirty="0" smtClean="0">
                <a:latin typeface="DevLys 010" pitchFamily="2" charset="0"/>
              </a:rPr>
              <a:t> &amp; 02 </a:t>
            </a:r>
            <a:r>
              <a:rPr lang="en-US" dirty="0" err="1" smtClean="0">
                <a:latin typeface="DevLys 010" pitchFamily="2" charset="0"/>
              </a:rPr>
              <a:t>ux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sz="3000" dirty="0" smtClean="0"/>
              <a:t>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bZ;j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ekdZ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&amp; 02 </a:t>
            </a:r>
            <a:r>
              <a:rPr lang="en-US" dirty="0" err="1" smtClean="0">
                <a:latin typeface="DevLys 010" pitchFamily="2" charset="0"/>
              </a:rPr>
              <a:t>ux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QkeZ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/>
            <a:r>
              <a:rPr lang="en-US" dirty="0" err="1" smtClean="0">
                <a:latin typeface="DevLys 010" pitchFamily="2" charset="0"/>
              </a:rPr>
              <a:t>NksVs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LVhdj</a:t>
            </a:r>
            <a:r>
              <a:rPr lang="en-US" dirty="0" smtClean="0">
                <a:latin typeface="DevLys 010" pitchFamily="2" charset="0"/>
              </a:rPr>
              <a:t> ¼lkekU; </a:t>
            </a:r>
            <a:r>
              <a:rPr lang="en-US" dirty="0" err="1" smtClean="0">
                <a:latin typeface="DevLys 010" pitchFamily="2" charset="0"/>
              </a:rPr>
              <a:t>rkSj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Mªsl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bLrseky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LVhdj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gS½-</a:t>
            </a:r>
          </a:p>
          <a:p>
            <a:pPr lvl="0"/>
            <a:r>
              <a:rPr lang="en-US" dirty="0" err="1" smtClean="0">
                <a:latin typeface="DevLys 010" pitchFamily="2" charset="0"/>
              </a:rPr>
              <a:t>yky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ijekusUV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ekdZj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r>
              <a:rPr lang="en-US" dirty="0" err="1" smtClean="0">
                <a:latin typeface="DevLys 010" pitchFamily="2" charset="0"/>
              </a:rPr>
              <a:t>fMokbZl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iqjkus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LVhdj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VSx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gVkus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dSph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bZ-Ogh-,e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fiz</a:t>
            </a:r>
            <a:r>
              <a:rPr lang="en-US" sz="4800" b="1" dirty="0" smtClean="0">
                <a:latin typeface="DevLys 010" pitchFamily="2" charset="0"/>
              </a:rPr>
              <a:t> ,Q-,y-</a:t>
            </a:r>
            <a:r>
              <a:rPr lang="en-US" sz="4800" b="1" dirty="0" err="1" smtClean="0">
                <a:latin typeface="DevLys 010" pitchFamily="2" charset="0"/>
              </a:rPr>
              <a:t>lh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&amp; </a:t>
            </a:r>
            <a:r>
              <a:rPr lang="en-US" sz="4800" b="1" dirty="0" err="1" smtClean="0">
                <a:latin typeface="DevLys 010" pitchFamily="2" charset="0"/>
              </a:rPr>
              <a:t>lqj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kk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fiz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izfØ;k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MkVk</a:t>
            </a:r>
            <a:r>
              <a:rPr lang="en-US" sz="4000" dirty="0" smtClean="0">
                <a:latin typeface="DevLys 010" pitchFamily="2" charset="0"/>
              </a:rPr>
              <a:t>    ,</a:t>
            </a:r>
            <a:r>
              <a:rPr lang="en-US" sz="4000" dirty="0" err="1" smtClean="0">
                <a:latin typeface="DevLys 010" pitchFamily="2" charset="0"/>
              </a:rPr>
              <a:t>UVªh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vkWijsVj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Ik;kZIr</a:t>
            </a:r>
            <a:r>
              <a:rPr lang="en-US" sz="4000" dirty="0" smtClean="0">
                <a:latin typeface="DevLys 010" pitchFamily="2" charset="0"/>
              </a:rPr>
              <a:t> la[;k </a:t>
            </a:r>
            <a:r>
              <a:rPr lang="en-US" sz="4000" dirty="0" err="1" smtClean="0">
                <a:latin typeface="DevLys 010" pitchFamily="2" charset="0"/>
              </a:rPr>
              <a:t>eas</a:t>
            </a:r>
            <a:r>
              <a:rPr lang="en-US" sz="4000" dirty="0" smtClean="0">
                <a:latin typeface="DevLys 010" pitchFamily="2" charset="0"/>
              </a:rPr>
              <a:t>   </a:t>
            </a:r>
            <a:r>
              <a:rPr lang="en-US" sz="4000" dirty="0" err="1" smtClean="0">
                <a:latin typeface="DevLys 010" pitchFamily="2" charset="0"/>
              </a:rPr>
              <a:t>vU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deZpkfj;ksa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Hkh</a:t>
            </a:r>
            <a:r>
              <a:rPr lang="en-US" sz="4000" dirty="0" smtClean="0">
                <a:latin typeface="DevLys 010" pitchFamily="2" charset="0"/>
              </a:rPr>
              <a:t> M~;</a:t>
            </a:r>
            <a:r>
              <a:rPr lang="en-US" sz="4000" dirty="0" err="1" smtClean="0">
                <a:latin typeface="DevLys 010" pitchFamily="2" charset="0"/>
              </a:rPr>
              <a:t>wVh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yxkbZ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tk;sxh</a:t>
            </a:r>
            <a:r>
              <a:rPr lang="en-US" sz="4000" dirty="0" smtClean="0">
                <a:latin typeface="DevLys 010" pitchFamily="2" charset="0"/>
              </a:rPr>
              <a:t>-   </a:t>
            </a:r>
            <a:r>
              <a:rPr lang="en-US" sz="4000" dirty="0" err="1" smtClean="0">
                <a:latin typeface="DevLys 010" pitchFamily="2" charset="0"/>
              </a:rPr>
              <a:t>fiz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dh </a:t>
            </a:r>
            <a:r>
              <a:rPr lang="en-US" sz="4000" dirty="0" err="1" smtClean="0">
                <a:latin typeface="DevLys 010" pitchFamily="2" charset="0"/>
              </a:rPr>
              <a:t>izfØ;k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iw.kZr</a:t>
            </a:r>
            <a:r>
              <a:rPr lang="en-US" sz="4000" dirty="0" smtClean="0">
                <a:latin typeface="DevLys 010" pitchFamily="2" charset="0"/>
              </a:rPr>
              <a:t>% </a:t>
            </a:r>
            <a:r>
              <a:rPr lang="en-US" sz="4000" dirty="0" err="1" smtClean="0">
                <a:latin typeface="DevLys 010" pitchFamily="2" charset="0"/>
              </a:rPr>
              <a:t>lqjf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ifjlj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tk;sxhA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lqj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lEca</a:t>
            </a:r>
            <a:r>
              <a:rPr lang="en-US" sz="4000" dirty="0" smtClean="0">
                <a:latin typeface="DevLys 010" pitchFamily="2" charset="0"/>
              </a:rPr>
              <a:t>/k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funsZ'kksa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ifjikyu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lqfuf'pr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bZ-Ogh-,e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fiz</a:t>
            </a:r>
            <a:r>
              <a:rPr lang="en-US" sz="4800" b="1" dirty="0" smtClean="0">
                <a:latin typeface="DevLys 010" pitchFamily="2" charset="0"/>
              </a:rPr>
              <a:t> ,Q-,y-</a:t>
            </a:r>
            <a:r>
              <a:rPr lang="en-US" sz="4800" b="1" dirty="0" err="1" smtClean="0">
                <a:latin typeface="DevLys 010" pitchFamily="2" charset="0"/>
              </a:rPr>
              <a:t>lh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&amp; </a:t>
            </a:r>
            <a:r>
              <a:rPr lang="en-US" sz="4800" b="1" dirty="0" err="1" smtClean="0">
                <a:latin typeface="DevLys 010" pitchFamily="2" charset="0"/>
              </a:rPr>
              <a:t>fjiksVZ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dh </a:t>
            </a:r>
            <a:r>
              <a:rPr lang="en-US" sz="4000" dirty="0" err="1" smtClean="0">
                <a:latin typeface="DevLys 010" pitchFamily="2" charset="0"/>
              </a:rPr>
              <a:t>tk¡p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ckn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ekLVj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VªsulZ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daVªksy</a:t>
            </a:r>
            <a:r>
              <a:rPr lang="en-US" sz="4000" dirty="0" smtClean="0">
                <a:latin typeface="DevLys 010" pitchFamily="2" charset="0"/>
              </a:rPr>
              <a:t> ;</a:t>
            </a:r>
            <a:r>
              <a:rPr lang="en-US" sz="4000" dirty="0" err="1" smtClean="0">
                <a:latin typeface="DevLys 010" pitchFamily="2" charset="0"/>
              </a:rPr>
              <a:t>wfuV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cSysV</a:t>
            </a:r>
            <a:r>
              <a:rPr lang="en-US" sz="4000" dirty="0" smtClean="0">
                <a:latin typeface="DevLys 010" pitchFamily="2" charset="0"/>
              </a:rPr>
              <a:t> ;</a:t>
            </a:r>
            <a:r>
              <a:rPr lang="en-US" sz="4000" dirty="0" err="1" smtClean="0">
                <a:latin typeface="DevLys 010" pitchFamily="2" charset="0"/>
              </a:rPr>
              <a:t>wfuV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fjiksVZ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tk;sxh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fjiksVZ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tk¡p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fnukad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ckWDl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uEcj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vkbZ-Mh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uEcj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vkfn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ntZ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tk¡p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mijkar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QkbZuy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LVsVl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ntZ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 ;fn </a:t>
            </a:r>
            <a:r>
              <a:rPr lang="en-US" sz="4000" dirty="0" err="1" smtClean="0">
                <a:latin typeface="DevLys 010" pitchFamily="2" charset="0"/>
              </a:rPr>
              <a:t>fMokbZl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ukuofdZax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rks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bZjj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dkj.k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vafdr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LFkku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lgh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fu'kku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yxk;k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bZ-Ogh-,e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fiz</a:t>
            </a:r>
            <a:r>
              <a:rPr lang="en-US" sz="4800" b="1" dirty="0" smtClean="0">
                <a:latin typeface="DevLys 010" pitchFamily="2" charset="0"/>
              </a:rPr>
              <a:t> ,Q-,y-</a:t>
            </a:r>
            <a:r>
              <a:rPr lang="en-US" sz="4800" b="1" dirty="0" err="1" smtClean="0">
                <a:latin typeface="DevLys 010" pitchFamily="2" charset="0"/>
              </a:rPr>
              <a:t>lh</a:t>
            </a:r>
            <a:r>
              <a:rPr lang="en-US" sz="4800" b="1" dirty="0" smtClean="0">
                <a:latin typeface="DevLys 010" pitchFamily="2" charset="0"/>
              </a:rPr>
              <a:t>- </a:t>
            </a:r>
            <a:r>
              <a:rPr lang="en-US" sz="4800" b="1" dirty="0" err="1" smtClean="0">
                <a:latin typeface="DevLys 010" pitchFamily="2" charset="0"/>
              </a:rPr>
              <a:t>izfØ;k</a:t>
            </a:r>
            <a:r>
              <a:rPr lang="en-US" sz="4800" b="1" dirty="0" smtClean="0">
                <a:latin typeface="DevLys 010" pitchFamily="2" charset="0"/>
              </a:rPr>
              <a:t> &amp; </a:t>
            </a:r>
            <a:r>
              <a:rPr lang="en-US" sz="4800" b="1" dirty="0" err="1" smtClean="0">
                <a:latin typeface="DevLys 010" pitchFamily="2" charset="0"/>
              </a:rPr>
              <a:t>fjiksVZ</a:t>
            </a:r>
            <a:endParaRPr lang="en-US" sz="4800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57200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r>
              <a:rPr lang="en-US" sz="4000" dirty="0" err="1" smtClean="0">
                <a:latin typeface="DevLys 010" pitchFamily="2" charset="0"/>
              </a:rPr>
              <a:t>fjiksVZ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gLrk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mijkar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ekLVj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VªsulZ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mls</a:t>
            </a:r>
            <a:r>
              <a:rPr lang="en-US" sz="4000" dirty="0" smtClean="0">
                <a:latin typeface="DevLys 010" pitchFamily="2" charset="0"/>
              </a:rPr>
              <a:t> mi </a:t>
            </a:r>
            <a:r>
              <a:rPr lang="en-US" sz="4000" dirty="0" err="1" smtClean="0">
                <a:latin typeface="DevLys 010" pitchFamily="2" charset="0"/>
              </a:rPr>
              <a:t>ftyk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kdkjh@fuokZpu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lkSai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</a:t>
            </a:r>
            <a:r>
              <a:rPr lang="en-US" sz="4000" dirty="0" smtClean="0">
                <a:latin typeface="DevLys 010" pitchFamily="2" charset="0"/>
              </a:rPr>
              <a:t>- mi </a:t>
            </a:r>
            <a:r>
              <a:rPr lang="en-US" sz="4000" dirty="0" err="1" smtClean="0">
                <a:latin typeface="DevLys 010" pitchFamily="2" charset="0"/>
              </a:rPr>
              <a:t>ftyk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kdkjh@fuokZpu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fjiksVZ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izfrgLrk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vkWuykbZu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UVªh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MkVk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UVªh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vkWijsVj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lkSaisaxs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vkWuykbZu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UVªh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Ik'pkr</a:t>
            </a:r>
            <a:r>
              <a:rPr lang="en-US" sz="4000" dirty="0" smtClean="0">
                <a:latin typeface="DevLys 010" pitchFamily="2" charset="0"/>
              </a:rPr>
              <a:t>~ </a:t>
            </a:r>
            <a:r>
              <a:rPr lang="en-US" sz="4000" dirty="0" err="1" smtClean="0">
                <a:latin typeface="DevLys 010" pitchFamily="2" charset="0"/>
              </a:rPr>
              <a:t>mDRk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fjiksVZ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lqjf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kr</a:t>
            </a:r>
            <a:r>
              <a:rPr lang="en-US" sz="4000" dirty="0" smtClean="0">
                <a:latin typeface="DevLys 010" pitchFamily="2" charset="0"/>
              </a:rPr>
              <a:t> j[</a:t>
            </a:r>
            <a:r>
              <a:rPr lang="en-US" sz="4000" dirty="0" err="1" smtClean="0">
                <a:latin typeface="DevLys 010" pitchFamily="2" charset="0"/>
              </a:rPr>
              <a:t>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tk;sxh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pPr marL="0" indent="0" algn="just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fiz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143000"/>
            <a:ext cx="82296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just">
              <a:spcBef>
                <a:spcPct val="20000"/>
              </a:spcBef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	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blh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vFkok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cSysV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i`"B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Hkkx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NksVk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fpidk;k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 ;fn </a:t>
            </a:r>
            <a:r>
              <a:rPr lang="en-US" sz="3600" dirty="0" err="1" smtClean="0">
                <a:latin typeface="DevLys 010" pitchFamily="2" charset="0"/>
              </a:rPr>
              <a:t>fMokbZl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ofdZx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daMh'ku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cM+s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cM+s</a:t>
            </a:r>
            <a:r>
              <a:rPr lang="en-US" sz="3600" dirty="0" smtClean="0">
                <a:latin typeface="DevLys 010" pitchFamily="2" charset="0"/>
              </a:rPr>
              <a:t> v{</a:t>
            </a:r>
            <a:r>
              <a:rPr lang="en-US" sz="3600" dirty="0" err="1" smtClean="0">
                <a:latin typeface="DevLys 010" pitchFamily="2" charset="0"/>
              </a:rPr>
              <a:t>kjksa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ijekusUV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ekdZj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;fn </a:t>
            </a:r>
            <a:r>
              <a:rPr lang="en-US" sz="3600" dirty="0" err="1" smtClean="0">
                <a:latin typeface="DevLys 010" pitchFamily="2" charset="0"/>
              </a:rPr>
              <a:t>fMokbZl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daMh'ku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cM+s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cM+s</a:t>
            </a:r>
            <a:r>
              <a:rPr lang="en-US" sz="3600" dirty="0" smtClean="0">
                <a:latin typeface="DevLys 010" pitchFamily="2" charset="0"/>
              </a:rPr>
              <a:t> v{</a:t>
            </a:r>
            <a:r>
              <a:rPr lang="en-US" sz="3600" dirty="0" err="1" smtClean="0">
                <a:latin typeface="DevLys 010" pitchFamily="2" charset="0"/>
              </a:rPr>
              <a:t>kjksa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ijekusUV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ekdZj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NW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bZjj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fof'k"V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bZjj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fof'k"V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vkys</a:t>
            </a:r>
            <a:r>
              <a:rPr lang="en-US" sz="3600" dirty="0" smtClean="0">
                <a:latin typeface="DevLys 010" pitchFamily="2" charset="0"/>
              </a:rPr>
              <a:t>[k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mn</a:t>
            </a:r>
            <a:r>
              <a:rPr lang="en-US" sz="3600" dirty="0" smtClean="0">
                <a:latin typeface="DevLys 010" pitchFamily="2" charset="0"/>
              </a:rPr>
              <a:t>~?</a:t>
            </a:r>
            <a:r>
              <a:rPr lang="en-US" sz="3600" dirty="0" err="1" smtClean="0">
                <a:latin typeface="DevLys 010" pitchFamily="2" charset="0"/>
              </a:rPr>
              <a:t>k`r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mnkgj.k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;fn </a:t>
            </a:r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fMLiys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lsD'ku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ÞvkWu@fcth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ysEi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doj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feflaxß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LVhdj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NW1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638800"/>
          </a:xfrm>
        </p:spPr>
        <p:txBody>
          <a:bodyPr>
            <a:noAutofit/>
          </a:bodyPr>
          <a:lstStyle/>
          <a:p>
            <a:pPr lvl="0" algn="just"/>
            <a:r>
              <a:rPr lang="en-US" sz="2800" dirty="0" smtClean="0"/>
              <a:t>OK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ckWDl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j[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NW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fof'k"V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bZjj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Øekad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fglkc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tek;k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vFkkZr</a:t>
            </a:r>
            <a:r>
              <a:rPr lang="en-US" sz="3000" dirty="0" smtClean="0">
                <a:latin typeface="DevLys 010" pitchFamily="2" charset="0"/>
              </a:rPr>
              <a:t> ;fn </a:t>
            </a:r>
            <a:r>
              <a:rPr lang="en-US" sz="3000" dirty="0" err="1" smtClean="0">
                <a:latin typeface="DevLys 010" pitchFamily="2" charset="0"/>
              </a:rPr>
              <a:t>bZjj</a:t>
            </a:r>
            <a:r>
              <a:rPr lang="en-US" sz="3000" dirty="0" smtClean="0">
                <a:latin typeface="DevLys 010" pitchFamily="2" charset="0"/>
              </a:rPr>
              <a:t> Øekad&amp;03 </a:t>
            </a:r>
            <a:r>
              <a:rPr lang="en-US" sz="3000" dirty="0" err="1" smtClean="0">
                <a:latin typeface="DevLys 010" pitchFamily="2" charset="0"/>
              </a:rPr>
              <a:t>okyh</a:t>
            </a:r>
            <a:r>
              <a:rPr lang="en-US" sz="3000" dirty="0" smtClean="0">
                <a:latin typeface="DevLys 010" pitchFamily="2" charset="0"/>
              </a:rPr>
              <a:t> 25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mDr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j[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</a:t>
            </a:r>
            <a:r>
              <a:rPr lang="en-US" sz="3000" dirty="0" smtClean="0">
                <a:latin typeface="DevLys 010" pitchFamily="2" charset="0"/>
              </a:rPr>
              <a:t>] </a:t>
            </a:r>
            <a:r>
              <a:rPr lang="en-US" sz="3000" dirty="0" err="1" smtClean="0">
                <a:latin typeface="DevLys 010" pitchFamily="2" charset="0"/>
              </a:rPr>
              <a:t>rkfd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bZ-lh-vkbZ-,y</a:t>
            </a:r>
            <a:r>
              <a:rPr lang="en-US" sz="3000" dirty="0" smtClean="0">
                <a:latin typeface="DevLys 010" pitchFamily="2" charset="0"/>
              </a:rPr>
              <a:t>- dh </a:t>
            </a:r>
            <a:r>
              <a:rPr lang="en-US" sz="3000" dirty="0" err="1" smtClean="0">
                <a:latin typeface="DevLys 010" pitchFamily="2" charset="0"/>
              </a:rPr>
              <a:t>Vhe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tc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ftys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vklkuh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dirty="0" err="1" smtClean="0">
                <a:latin typeface="DevLys 010" pitchFamily="2" charset="0"/>
              </a:rPr>
              <a:t>bZ-lh-vkbZ-,y</a:t>
            </a:r>
            <a:r>
              <a:rPr lang="en-US" sz="3000" dirty="0" smtClean="0">
                <a:latin typeface="DevLys 010" pitchFamily="2" charset="0"/>
              </a:rPr>
              <a:t>-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Ik'pkr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i`"B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Hkkx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NW.</a:t>
            </a:r>
            <a:r>
              <a:rPr lang="en-US" sz="3000" dirty="0" smtClean="0"/>
              <a:t>. </a:t>
            </a:r>
            <a:r>
              <a:rPr lang="en-US" sz="3000" dirty="0" err="1" smtClean="0">
                <a:latin typeface="DevLys 010" pitchFamily="2" charset="0"/>
              </a:rPr>
              <a:t>LVhdj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gVkdj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vU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NksVk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LVhdj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fpidk;k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ml </a:t>
            </a:r>
            <a:r>
              <a:rPr lang="en-US" sz="3000" dirty="0" err="1" smtClean="0">
                <a:latin typeface="DevLys 010" pitchFamily="2" charset="0"/>
              </a:rPr>
              <a:t>LVhdj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cM+s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cM+s</a:t>
            </a:r>
            <a:r>
              <a:rPr lang="en-US" sz="3000" dirty="0" smtClean="0">
                <a:latin typeface="DevLys 010" pitchFamily="2" charset="0"/>
              </a:rPr>
              <a:t> v{</a:t>
            </a:r>
            <a:r>
              <a:rPr lang="en-US" sz="3000" dirty="0" err="1" smtClean="0">
                <a:latin typeface="DevLys 010" pitchFamily="2" charset="0"/>
              </a:rPr>
              <a:t>kjksa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yky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ijekusUV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ekdZj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[</a:t>
            </a:r>
            <a:r>
              <a:rPr lang="en-US" sz="3000" dirty="0" err="1" smtClean="0">
                <a:latin typeface="DevLys 010" pitchFamily="2" charset="0"/>
              </a:rPr>
              <a:t>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dirty="0" err="1" smtClean="0">
                <a:latin typeface="DevLys 010" pitchFamily="2" charset="0"/>
              </a:rPr>
              <a:t>lq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xbZ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yxHkx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1%</a:t>
            </a:r>
            <a:r>
              <a:rPr lang="en-US" sz="3000" dirty="0" smtClean="0"/>
              <a:t> </a:t>
            </a:r>
            <a:r>
              <a:rPr lang="en-US" sz="3000" dirty="0" err="1" smtClean="0">
                <a:latin typeface="DevLys 010" pitchFamily="2" charset="0"/>
              </a:rPr>
              <a:t>bZ-Ogh-,e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,d ,d </a:t>
            </a:r>
            <a:r>
              <a:rPr lang="en-US" sz="3000" dirty="0" err="1" smtClean="0">
                <a:latin typeface="DevLys 010" pitchFamily="2" charset="0"/>
              </a:rPr>
              <a:t>gtkj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oksV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Mkydj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ekWdiksy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vfuok;Z</a:t>
            </a:r>
            <a:r>
              <a:rPr lang="en-US" sz="3000" dirty="0" smtClean="0">
                <a:latin typeface="DevLys 010" pitchFamily="2" charset="0"/>
              </a:rPr>
              <a:t> :</a:t>
            </a:r>
            <a:r>
              <a:rPr lang="en-US" sz="3000" dirty="0" err="1" smtClean="0">
                <a:latin typeface="DevLys 010" pitchFamily="2" charset="0"/>
              </a:rPr>
              <a:t>Ik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fiz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izfØ;k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Øekad&amp;191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12-03-2018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609600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vkxkeh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2019&amp;20 dh </a:t>
            </a:r>
            <a:r>
              <a:rPr lang="en-US" dirty="0" err="1" smtClean="0">
                <a:latin typeface="DevLys 010" pitchFamily="2" charset="0"/>
              </a:rPr>
              <a:t>rS;kjh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DokfyVh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¼izh ,Q-,y-lh-½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02 </a:t>
            </a:r>
            <a:r>
              <a:rPr lang="en-US" dirty="0" err="1" smtClean="0">
                <a:latin typeface="DevLys 010" pitchFamily="2" charset="0"/>
              </a:rPr>
              <a:t>pj.kksa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fpfUgr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ECIL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igqap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¼insu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LVksj:e</a:t>
            </a:r>
            <a:r>
              <a:rPr lang="en-US" dirty="0" smtClean="0">
                <a:latin typeface="DevLys 010" pitchFamily="2" charset="0"/>
              </a:rPr>
              <a:t> izHkkjh½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02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102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^^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**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fnolh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ECIL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vk;ksftr</a:t>
            </a:r>
            <a:r>
              <a:rPr lang="en-US" dirty="0" smtClean="0">
                <a:latin typeface="DevLys 010" pitchFamily="2" charset="0"/>
              </a:rPr>
              <a:t> 03 </a:t>
            </a:r>
            <a:r>
              <a:rPr lang="en-US" dirty="0" err="1" smtClean="0">
                <a:latin typeface="DevLys 010" pitchFamily="2" charset="0"/>
              </a:rPr>
              <a:t>fnolh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Bgjus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czsdQkLV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yap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fu;ekuqlkj</a:t>
            </a:r>
            <a:r>
              <a:rPr lang="en-US" dirty="0" smtClean="0">
                <a:latin typeface="DevLys 010" pitchFamily="2" charset="0"/>
              </a:rPr>
              <a:t> ;k=k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HkRrs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rk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;k=k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HkRrk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Øekad&amp;191]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12-03-2018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dh </a:t>
            </a:r>
            <a:r>
              <a:rPr lang="en-US" sz="4000" dirty="0" err="1" smtClean="0">
                <a:latin typeface="DevLys 010" pitchFamily="2" charset="0"/>
              </a:rPr>
              <a:t>izh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ftyk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Lrj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fu;qDr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ekLVj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VªsulZ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lkekU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iz’kklu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foHkkx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vkns’k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fnukad</a:t>
            </a:r>
            <a:r>
              <a:rPr lang="en-US" sz="4000" dirty="0" smtClean="0">
                <a:latin typeface="DevLys 010" pitchFamily="2" charset="0"/>
              </a:rPr>
              <a:t> 14-08-2014 </a:t>
            </a:r>
            <a:r>
              <a:rPr lang="en-US" sz="4000" dirty="0" err="1" smtClean="0">
                <a:latin typeface="DevLys 010" pitchFamily="2" charset="0"/>
              </a:rPr>
              <a:t>vuqlkj</a:t>
            </a:r>
            <a:r>
              <a:rPr lang="en-US" sz="4000" dirty="0" smtClean="0">
                <a:latin typeface="DevLys 010" pitchFamily="2" charset="0"/>
              </a:rPr>
              <a:t> :</a:t>
            </a:r>
            <a:r>
              <a:rPr lang="en-US" sz="4000" dirty="0" err="1" smtClean="0">
                <a:latin typeface="DevLys 010" pitchFamily="2" charset="0"/>
              </a:rPr>
              <a:t>i</a:t>
            </a:r>
            <a:r>
              <a:rPr lang="en-US" sz="4000" dirty="0" smtClean="0">
                <a:latin typeface="DevLys 010" pitchFamily="2" charset="0"/>
              </a:rPr>
              <a:t>, 400 </a:t>
            </a:r>
            <a:r>
              <a:rPr lang="en-US" sz="4000" dirty="0" err="1" smtClean="0">
                <a:latin typeface="DevLys 010" pitchFamily="2" charset="0"/>
              </a:rPr>
              <a:t>izfrfnu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ekuns</a:t>
            </a:r>
            <a:r>
              <a:rPr lang="en-US" sz="4000" dirty="0" smtClean="0">
                <a:latin typeface="DevLys 010" pitchFamily="2" charset="0"/>
              </a:rPr>
              <a:t>; ns; </a:t>
            </a:r>
            <a:r>
              <a:rPr lang="en-US" sz="4000" dirty="0" err="1" smtClean="0">
                <a:latin typeface="DevLys 010" pitchFamily="2" charset="0"/>
              </a:rPr>
              <a:t>gksxk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lvl="0" algn="just">
              <a:buNone/>
            </a:pPr>
            <a:endParaRPr lang="en-US" sz="1300" dirty="0" smtClean="0">
              <a:latin typeface="DevLys 010" pitchFamily="2" charset="0"/>
            </a:endParaRPr>
          </a:p>
          <a:p>
            <a:pPr lvl="0" algn="just"/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dh </a:t>
            </a:r>
            <a:r>
              <a:rPr lang="en-US" sz="4000" dirty="0" err="1" smtClean="0">
                <a:latin typeface="DevLys 010" pitchFamily="2" charset="0"/>
              </a:rPr>
              <a:t>izh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02 </a:t>
            </a:r>
            <a:r>
              <a:rPr lang="en-US" sz="4000" dirty="0" err="1" smtClean="0">
                <a:latin typeface="DevLys 010" pitchFamily="2" charset="0"/>
              </a:rPr>
              <a:t>ekLVj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VªsulZ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Vhe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cukbZ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tk,xh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izR;sd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   ,d </a:t>
            </a:r>
            <a:r>
              <a:rPr lang="en-US" sz="4000" dirty="0" err="1" smtClean="0">
                <a:latin typeface="DevLys 010" pitchFamily="2" charset="0"/>
              </a:rPr>
              <a:t>fnu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de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de 20 </a:t>
            </a:r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dh        </a:t>
            </a:r>
            <a:r>
              <a:rPr lang="en-US" sz="4000" dirty="0" err="1" smtClean="0">
                <a:latin typeface="DevLys 010" pitchFamily="2" charset="0"/>
              </a:rPr>
              <a:t>izh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djuh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gksxh</a:t>
            </a:r>
            <a:r>
              <a:rPr lang="en-US" sz="4000" dirty="0" smtClean="0">
                <a:latin typeface="DevLys 010" pitchFamily="2" charset="0"/>
              </a:rPr>
              <a:t>- 20 </a:t>
            </a:r>
            <a:r>
              <a:rPr lang="en-US" sz="4000" dirty="0" err="1" smtClean="0">
                <a:latin typeface="DevLys 010" pitchFamily="2" charset="0"/>
              </a:rPr>
              <a:t>ls</a:t>
            </a:r>
            <a:r>
              <a:rPr lang="en-US" sz="4000" dirty="0" smtClean="0">
                <a:latin typeface="DevLys 010" pitchFamily="2" charset="0"/>
              </a:rPr>
              <a:t> de </a:t>
            </a:r>
            <a:r>
              <a:rPr lang="en-US" sz="4000" dirty="0" err="1" smtClean="0">
                <a:latin typeface="DevLys 010" pitchFamily="2" charset="0"/>
              </a:rPr>
              <a:t>bZ-Ogh-,e</a:t>
            </a:r>
            <a:r>
              <a:rPr lang="en-US" sz="4000" dirty="0" smtClean="0">
                <a:latin typeface="DevLys 010" pitchFamily="2" charset="0"/>
              </a:rPr>
              <a:t>- dh </a:t>
            </a:r>
            <a:r>
              <a:rPr lang="en-US" sz="4000" dirty="0" err="1" smtClean="0">
                <a:latin typeface="DevLys 010" pitchFamily="2" charset="0"/>
              </a:rPr>
              <a:t>izh</a:t>
            </a:r>
            <a:r>
              <a:rPr lang="en-US" sz="4000" dirty="0" smtClean="0">
                <a:latin typeface="DevLys 010" pitchFamily="2" charset="0"/>
              </a:rPr>
              <a:t> 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ekuns</a:t>
            </a:r>
            <a:r>
              <a:rPr lang="en-US" sz="4000" dirty="0" smtClean="0">
                <a:latin typeface="DevLys 010" pitchFamily="2" charset="0"/>
              </a:rPr>
              <a:t>;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lekuqikfrd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dVkSrh</a:t>
            </a:r>
            <a:r>
              <a:rPr lang="en-US" sz="4000" dirty="0" smtClean="0">
                <a:latin typeface="DevLys 010" pitchFamily="2" charset="0"/>
              </a:rPr>
              <a:t> dh </a:t>
            </a:r>
            <a:r>
              <a:rPr lang="en-US" sz="4000" dirty="0" err="1" smtClean="0">
                <a:latin typeface="DevLys 010" pitchFamily="2" charset="0"/>
              </a:rPr>
              <a:t>tk,xh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Øekad&amp;191]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12-03-2018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izh</a:t>
            </a:r>
            <a:r>
              <a:rPr lang="en-US" sz="3600" dirty="0" smtClean="0">
                <a:latin typeface="DevLys 010" pitchFamily="2" charset="0"/>
              </a:rPr>
              <a:t> ,Q-,y-</a:t>
            </a:r>
            <a:r>
              <a:rPr lang="en-US" sz="3600" dirty="0" err="1" smtClean="0">
                <a:latin typeface="DevLys 010" pitchFamily="2" charset="0"/>
              </a:rPr>
              <a:t>lh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nkSjku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ukWuofdZax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300" dirty="0" smtClean="0"/>
              <a:t>EVM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lfgr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C;kSjs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nSfud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fodflr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300" dirty="0" smtClean="0"/>
              <a:t>IT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Iyhds’ku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tk,xh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izh</a:t>
            </a:r>
            <a:r>
              <a:rPr lang="en-US" sz="3600" dirty="0" smtClean="0">
                <a:latin typeface="DevLys 010" pitchFamily="2" charset="0"/>
              </a:rPr>
              <a:t> ,Q-,y-</a:t>
            </a:r>
            <a:r>
              <a:rPr lang="en-US" sz="3600" dirty="0" err="1" smtClean="0">
                <a:latin typeface="DevLys 010" pitchFamily="2" charset="0"/>
              </a:rPr>
              <a:t>lh</a:t>
            </a:r>
            <a:r>
              <a:rPr lang="en-US" sz="3600" dirty="0" smtClean="0">
                <a:latin typeface="DevLys 010" pitchFamily="2" charset="0"/>
              </a:rPr>
              <a:t>- dh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lh;w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ch;w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fjiksVZ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tk,xh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fjiksVZ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   mi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i;Zos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tk,axs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MkVk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aVªh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vkWijsVj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izh</a:t>
            </a:r>
            <a:r>
              <a:rPr lang="en-US" sz="3600" dirty="0" smtClean="0">
                <a:latin typeface="DevLys 010" pitchFamily="2" charset="0"/>
              </a:rPr>
              <a:t> ,Q-,y-</a:t>
            </a:r>
            <a:r>
              <a:rPr lang="en-US" sz="3600" dirty="0" err="1" smtClean="0">
                <a:latin typeface="DevLys 010" pitchFamily="2" charset="0"/>
              </a:rPr>
              <a:t>lh</a:t>
            </a:r>
            <a:r>
              <a:rPr lang="en-US" sz="3600" dirty="0" smtClean="0">
                <a:latin typeface="DevLys 010" pitchFamily="2" charset="0"/>
              </a:rPr>
              <a:t>- dh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tk,xh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izh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ftys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02 </a:t>
            </a:r>
            <a:r>
              <a:rPr lang="en-US" sz="3600" dirty="0" err="1" smtClean="0">
                <a:latin typeface="DevLys 010" pitchFamily="2" charset="0"/>
              </a:rPr>
              <a:t>LVsV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ysoy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mi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ysoy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izf’k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eq</a:t>
            </a:r>
            <a:r>
              <a:rPr lang="en-US" sz="3600" dirty="0" smtClean="0">
                <a:latin typeface="DevLys 010" pitchFamily="2" charset="0"/>
              </a:rPr>
              <a:t>[;</a:t>
            </a:r>
            <a:r>
              <a:rPr lang="en-US" sz="3600" dirty="0" err="1" smtClean="0">
                <a:latin typeface="DevLys 010" pitchFamily="2" charset="0"/>
              </a:rPr>
              <a:t>ky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vfuok;Zr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Hkstuk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ftys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U;wure</a:t>
            </a:r>
            <a:r>
              <a:rPr lang="en-US" sz="3600" dirty="0" smtClean="0">
                <a:latin typeface="DevLys 010" pitchFamily="2" charset="0"/>
              </a:rPr>
              <a:t> 20 </a:t>
            </a:r>
            <a:r>
              <a:rPr lang="en-US" sz="3600" dirty="0" err="1" smtClean="0">
                <a:latin typeface="DevLys 010" pitchFamily="2" charset="0"/>
              </a:rPr>
              <a:t>LFkkuh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fnukad</a:t>
            </a:r>
            <a:r>
              <a:rPr lang="en-US" sz="3600" dirty="0" smtClean="0">
                <a:latin typeface="DevLys 010" pitchFamily="2" charset="0"/>
              </a:rPr>
              <a:t> 10 </a:t>
            </a:r>
            <a:r>
              <a:rPr lang="en-US" sz="3600" dirty="0" err="1" smtClean="0">
                <a:latin typeface="DevLys 010" pitchFamily="2" charset="0"/>
              </a:rPr>
              <a:t>vizSy</a:t>
            </a:r>
            <a:r>
              <a:rPr lang="en-US" sz="3600" dirty="0" smtClean="0">
                <a:latin typeface="DevLys 010" pitchFamily="2" charset="0"/>
              </a:rPr>
              <a:t> 2018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20 </a:t>
            </a:r>
            <a:r>
              <a:rPr lang="en-US" sz="3600" dirty="0" err="1" smtClean="0">
                <a:latin typeface="DevLys 010" pitchFamily="2" charset="0"/>
              </a:rPr>
              <a:t>vizSy</a:t>
            </a:r>
            <a:r>
              <a:rPr lang="en-US" sz="3600" dirty="0" smtClean="0">
                <a:latin typeface="DevLys 010" pitchFamily="2" charset="0"/>
              </a:rPr>
              <a:t> 2018 dh </a:t>
            </a:r>
            <a:r>
              <a:rPr lang="en-US" sz="3600" dirty="0" err="1" smtClean="0">
                <a:latin typeface="DevLys 010" pitchFamily="2" charset="0"/>
              </a:rPr>
              <a:t>vof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izf’k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LVsV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ysoy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LFkkuh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ekLVj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VªsulZ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inuke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uacj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djkuk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</a:t>
            </a:r>
            <a:r>
              <a:rPr lang="en-US" b="1" dirty="0" err="1" smtClean="0">
                <a:latin typeface="DevLys 010" pitchFamily="2" charset="0"/>
              </a:rPr>
              <a:t>ky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dk;ZØe</a:t>
            </a:r>
            <a:endParaRPr lang="en-US" b="1" dirty="0" smtClean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1"/>
          <a:ext cx="8305800" cy="4740021"/>
        </p:xfrm>
        <a:graphic>
          <a:graphicData uri="http://schemas.openxmlformats.org/drawingml/2006/table">
            <a:tbl>
              <a:tblPr/>
              <a:tblGrid>
                <a:gridCol w="1364350"/>
                <a:gridCol w="4884050"/>
                <a:gridCol w="2057400"/>
              </a:tblGrid>
              <a:tr h="914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izf'k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k.k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fnukad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izf'k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k.k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izfrHkkxh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izf'k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k.kkfFkZ;ksa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 dh la[;k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02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04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vizSy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2018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bUnkSj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mTtSu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'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kgMksy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Xokfy;j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pEcy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laHkkx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mi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ftyk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fuokZpu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02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ekLVj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Vªsuj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¼bZ-Ogh-,e-½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78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8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latin typeface="DevLys 010"/>
                          <a:ea typeface="Times New Roman"/>
                          <a:cs typeface="Calibri"/>
                        </a:rPr>
                        <a:t>05 ls 07 vizSy 2018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Hkksiky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ueZnkiqje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tcyiqj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jhok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lkxj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laHkkx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mi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ftyk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fuokZpu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02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ekLVj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Vªsuj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¼bZ-Ogh-,e-½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75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52600"/>
            <a:ext cx="8382000" cy="20574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6600" b="1" dirty="0" smtClean="0">
                <a:latin typeface="DevLys 010" pitchFamily="2" charset="0"/>
              </a:rPr>
              <a:t> </a:t>
            </a:r>
            <a:r>
              <a:rPr lang="en-US" sz="6600" b="1" dirty="0" err="1" smtClean="0">
                <a:latin typeface="DevLys 010" pitchFamily="2" charset="0"/>
              </a:rPr>
              <a:t>izh</a:t>
            </a:r>
            <a:r>
              <a:rPr lang="en-US" sz="6600" b="1" dirty="0" smtClean="0">
                <a:latin typeface="DevLys 010" pitchFamily="2" charset="0"/>
              </a:rPr>
              <a:t> ,Q-,y-</a:t>
            </a:r>
            <a:r>
              <a:rPr lang="en-US" sz="6600" b="1" dirty="0" err="1" smtClean="0">
                <a:latin typeface="DevLys 010" pitchFamily="2" charset="0"/>
              </a:rPr>
              <a:t>lh</a:t>
            </a:r>
            <a:r>
              <a:rPr lang="en-US" sz="6600" b="1" dirty="0" smtClean="0">
                <a:latin typeface="DevLys 010" pitchFamily="2" charset="0"/>
              </a:rPr>
              <a:t>- </a:t>
            </a:r>
            <a:r>
              <a:rPr lang="en-US" sz="6600" b="1" dirty="0" err="1" smtClean="0">
                <a:latin typeface="DevLys 010" pitchFamily="2" charset="0"/>
              </a:rPr>
              <a:t>fjiksVZ</a:t>
            </a:r>
            <a:endParaRPr lang="en-US" sz="72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Øekad&amp;205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28-03-2018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i`Fkd&amp;i`Fkd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¼insu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LVksj:e</a:t>
            </a:r>
            <a:r>
              <a:rPr lang="en-US" dirty="0" smtClean="0">
                <a:latin typeface="DevLys 010" pitchFamily="2" charset="0"/>
              </a:rPr>
              <a:t> izHkkjh½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¼insu </a:t>
            </a:r>
            <a:r>
              <a:rPr lang="en-US" dirty="0" err="1" smtClean="0">
                <a:latin typeface="DevLys 010" pitchFamily="2" charset="0"/>
              </a:rPr>
              <a:t>lgk;d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LVksj:e</a:t>
            </a:r>
            <a:r>
              <a:rPr lang="en-US" dirty="0" smtClean="0">
                <a:latin typeface="DevLys 010" pitchFamily="2" charset="0"/>
              </a:rPr>
              <a:t> izHkkjh½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izekf.kr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fIyds’ku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aVªh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aVªh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 algn="just"/>
            <a:endParaRPr lang="en-US" dirty="0" smtClean="0"/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7620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izh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fjiksVZ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funsZ’k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334000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en-US" sz="3300" dirty="0" err="1" smtClean="0">
                <a:latin typeface="DevLys 010" pitchFamily="2" charset="0"/>
              </a:rPr>
              <a:t>izh</a:t>
            </a:r>
            <a:r>
              <a:rPr lang="en-US" sz="3300" dirty="0" smtClean="0">
                <a:latin typeface="DevLys 010" pitchFamily="2" charset="0"/>
              </a:rPr>
              <a:t> ,Q-,y-</a:t>
            </a:r>
            <a:r>
              <a:rPr lang="en-US" sz="3300" dirty="0" err="1" smtClean="0">
                <a:latin typeface="DevLys 010" pitchFamily="2" charset="0"/>
              </a:rPr>
              <a:t>lh</a:t>
            </a:r>
            <a:r>
              <a:rPr lang="en-US" sz="3300" dirty="0" smtClean="0">
                <a:latin typeface="DevLys 010" pitchFamily="2" charset="0"/>
              </a:rPr>
              <a:t>- </a:t>
            </a:r>
            <a:r>
              <a:rPr lang="en-US" sz="3300" dirty="0" err="1" smtClean="0">
                <a:latin typeface="DevLys 010" pitchFamily="2" charset="0"/>
              </a:rPr>
              <a:t>fjiksVZ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esa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ekLVj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VªsulZ</a:t>
            </a:r>
            <a:r>
              <a:rPr lang="en-US" sz="3300" dirty="0" smtClean="0">
                <a:latin typeface="DevLys 010" pitchFamily="2" charset="0"/>
              </a:rPr>
              <a:t> }</a:t>
            </a:r>
            <a:r>
              <a:rPr lang="en-US" sz="3300" dirty="0" err="1" smtClean="0">
                <a:latin typeface="DevLys 010" pitchFamily="2" charset="0"/>
              </a:rPr>
              <a:t>kjk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fuEufyf</a:t>
            </a:r>
            <a:r>
              <a:rPr lang="en-US" sz="3300" dirty="0" smtClean="0">
                <a:latin typeface="DevLys 010" pitchFamily="2" charset="0"/>
              </a:rPr>
              <a:t>[</a:t>
            </a:r>
            <a:r>
              <a:rPr lang="en-US" sz="3300" dirty="0" err="1" smtClean="0">
                <a:latin typeface="DevLys 010" pitchFamily="2" charset="0"/>
              </a:rPr>
              <a:t>kr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izfof"V</a:t>
            </a:r>
            <a:r>
              <a:rPr lang="en-US" sz="3300" dirty="0" smtClean="0">
                <a:latin typeface="DevLys 010" pitchFamily="2" charset="0"/>
              </a:rPr>
              <a:t> dh </a:t>
            </a:r>
            <a:r>
              <a:rPr lang="en-US" sz="3300" dirty="0" err="1" smtClean="0">
                <a:latin typeface="DevLys 010" pitchFamily="2" charset="0"/>
              </a:rPr>
              <a:t>tk,xh</a:t>
            </a:r>
            <a:endParaRPr lang="en-US" sz="3300" dirty="0" smtClean="0">
              <a:latin typeface="DevLys 010" pitchFamily="2" charset="0"/>
            </a:endParaRPr>
          </a:p>
          <a:p>
            <a:pPr marL="914400" lvl="0" indent="-344488" algn="just">
              <a:buFont typeface="Courier New" pitchFamily="49" charset="0"/>
              <a:buChar char="o"/>
            </a:pPr>
            <a:r>
              <a:rPr lang="en-US" sz="3300" dirty="0" err="1" smtClean="0">
                <a:latin typeface="DevLys 010" pitchFamily="2" charset="0"/>
              </a:rPr>
              <a:t>pSfdax</a:t>
            </a:r>
            <a:r>
              <a:rPr lang="en-US" sz="3300" dirty="0" smtClean="0">
                <a:latin typeface="DevLys 010" pitchFamily="2" charset="0"/>
              </a:rPr>
              <a:t> dh </a:t>
            </a:r>
            <a:r>
              <a:rPr lang="en-US" sz="3300" dirty="0" err="1" smtClean="0">
                <a:latin typeface="DevLys 010" pitchFamily="2" charset="0"/>
              </a:rPr>
              <a:t>fnukad</a:t>
            </a:r>
            <a:r>
              <a:rPr lang="en-US" sz="3300" dirty="0" smtClean="0">
                <a:latin typeface="DevLys 010" pitchFamily="2" charset="0"/>
              </a:rPr>
              <a:t> </a:t>
            </a:r>
          </a:p>
          <a:p>
            <a:pPr marL="914400" lvl="0" indent="-344488" algn="just">
              <a:buFont typeface="Courier New" pitchFamily="49" charset="0"/>
              <a:buChar char="o"/>
            </a:pPr>
            <a:r>
              <a:rPr lang="en-US" sz="3300" dirty="0" err="1" smtClean="0">
                <a:latin typeface="DevLys 010" pitchFamily="2" charset="0"/>
              </a:rPr>
              <a:t>izh</a:t>
            </a:r>
            <a:r>
              <a:rPr lang="en-US" sz="3300" dirty="0" smtClean="0">
                <a:latin typeface="DevLys 010" pitchFamily="2" charset="0"/>
              </a:rPr>
              <a:t> ,Q-,y-</a:t>
            </a:r>
            <a:r>
              <a:rPr lang="en-US" sz="3300" dirty="0" err="1" smtClean="0">
                <a:latin typeface="DevLys 010" pitchFamily="2" charset="0"/>
              </a:rPr>
              <a:t>lh</a:t>
            </a:r>
            <a:r>
              <a:rPr lang="en-US" sz="3300" dirty="0" smtClean="0">
                <a:latin typeface="DevLys 010" pitchFamily="2" charset="0"/>
              </a:rPr>
              <a:t>- </a:t>
            </a:r>
            <a:r>
              <a:rPr lang="en-US" sz="3300" dirty="0" err="1" smtClean="0">
                <a:latin typeface="DevLys 010" pitchFamily="2" charset="0"/>
              </a:rPr>
              <a:t>djus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okys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ekLVj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VªsulZ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uke</a:t>
            </a:r>
            <a:r>
              <a:rPr lang="en-US" sz="3300" dirty="0" smtClean="0">
                <a:latin typeface="DevLys 010" pitchFamily="2" charset="0"/>
              </a:rPr>
              <a:t> </a:t>
            </a:r>
          </a:p>
          <a:p>
            <a:pPr marL="914400" lvl="0" indent="-344488" algn="just">
              <a:buFont typeface="Courier New" pitchFamily="49" charset="0"/>
              <a:buChar char="o"/>
            </a:pPr>
            <a:r>
              <a:rPr lang="en-US" sz="3300" dirty="0" err="1" smtClean="0">
                <a:latin typeface="DevLys 010" pitchFamily="2" charset="0"/>
              </a:rPr>
              <a:t>daVªksy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wfuV@cSysV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CkkWDl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uacj</a:t>
            </a:r>
            <a:endParaRPr lang="en-US" sz="3300" dirty="0" smtClean="0">
              <a:latin typeface="DevLys 010" pitchFamily="2" charset="0"/>
            </a:endParaRPr>
          </a:p>
          <a:p>
            <a:pPr marL="914400" lvl="0" indent="-344488" algn="just">
              <a:buFont typeface="Courier New" pitchFamily="49" charset="0"/>
              <a:buChar char="o"/>
            </a:pPr>
            <a:r>
              <a:rPr lang="en-US" sz="3300" dirty="0" err="1" smtClean="0">
                <a:latin typeface="DevLys 010" pitchFamily="2" charset="0"/>
              </a:rPr>
              <a:t>daVªksy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wfuV@cSysV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vkbZMh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uacj</a:t>
            </a:r>
            <a:r>
              <a:rPr lang="en-US" sz="3300" dirty="0" smtClean="0">
                <a:latin typeface="DevLys 010" pitchFamily="2" charset="0"/>
              </a:rPr>
              <a:t> </a:t>
            </a:r>
          </a:p>
          <a:p>
            <a:pPr marL="914400" lvl="0" indent="-344488" algn="just">
              <a:buFont typeface="Courier New" pitchFamily="49" charset="0"/>
              <a:buChar char="o"/>
            </a:pPr>
            <a:r>
              <a:rPr lang="en-US" sz="3300" dirty="0" err="1" smtClean="0">
                <a:latin typeface="DevLys 010" pitchFamily="2" charset="0"/>
              </a:rPr>
              <a:t>iz;kstu</a:t>
            </a:r>
            <a:r>
              <a:rPr lang="en-US" sz="3300" dirty="0" smtClean="0">
                <a:latin typeface="DevLys 010" pitchFamily="2" charset="0"/>
              </a:rPr>
              <a:t> &amp; </a:t>
            </a:r>
            <a:r>
              <a:rPr lang="en-US" sz="3300" dirty="0" err="1" smtClean="0">
                <a:latin typeface="DevLys 010" pitchFamily="2" charset="0"/>
              </a:rPr>
              <a:t>izf’k</a:t>
            </a:r>
            <a:r>
              <a:rPr lang="en-US" sz="3300" dirty="0" smtClean="0">
                <a:latin typeface="DevLys 010" pitchFamily="2" charset="0"/>
              </a:rPr>
              <a:t>{</a:t>
            </a:r>
            <a:r>
              <a:rPr lang="en-US" sz="3300" dirty="0" err="1" smtClean="0">
                <a:latin typeface="DevLys 010" pitchFamily="2" charset="0"/>
              </a:rPr>
              <a:t>k.k@fuokZpu</a:t>
            </a:r>
            <a:endParaRPr lang="en-US" sz="3300" dirty="0" smtClean="0">
              <a:latin typeface="DevLys 010" pitchFamily="2" charset="0"/>
            </a:endParaRPr>
          </a:p>
          <a:p>
            <a:pPr lvl="0" algn="just"/>
            <a:r>
              <a:rPr lang="en-US" sz="3300" dirty="0" err="1" smtClean="0">
                <a:latin typeface="DevLys 010" pitchFamily="2" charset="0"/>
              </a:rPr>
              <a:t>izh</a:t>
            </a:r>
            <a:r>
              <a:rPr lang="en-US" sz="3300" dirty="0" smtClean="0">
                <a:latin typeface="DevLys 010" pitchFamily="2" charset="0"/>
              </a:rPr>
              <a:t> ,Q-,y-</a:t>
            </a:r>
            <a:r>
              <a:rPr lang="en-US" sz="3300" dirty="0" err="1" smtClean="0">
                <a:latin typeface="DevLys 010" pitchFamily="2" charset="0"/>
              </a:rPr>
              <a:t>lh</a:t>
            </a:r>
            <a:r>
              <a:rPr lang="en-US" sz="3300" dirty="0" smtClean="0">
                <a:latin typeface="DevLys 010" pitchFamily="2" charset="0"/>
              </a:rPr>
              <a:t>- dh </a:t>
            </a:r>
            <a:r>
              <a:rPr lang="en-US" sz="3300" dirty="0" err="1" smtClean="0">
                <a:latin typeface="DevLys 010" pitchFamily="2" charset="0"/>
              </a:rPr>
              <a:t>xbZ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daVªksy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wfuV@cSysV</a:t>
            </a:r>
            <a:r>
              <a:rPr lang="en-US" sz="3300" dirty="0" smtClean="0">
                <a:latin typeface="DevLys 010" pitchFamily="2" charset="0"/>
              </a:rPr>
              <a:t> ;</a:t>
            </a:r>
            <a:r>
              <a:rPr lang="en-US" sz="3300" dirty="0" err="1" smtClean="0">
                <a:latin typeface="DevLys 010" pitchFamily="2" charset="0"/>
              </a:rPr>
              <a:t>wfuV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esa</a:t>
            </a:r>
            <a:r>
              <a:rPr lang="en-US" sz="3300" dirty="0" smtClean="0">
                <a:latin typeface="DevLys 010" pitchFamily="2" charset="0"/>
              </a:rPr>
              <a:t> ;fn </a:t>
            </a:r>
            <a:r>
              <a:rPr lang="en-US" sz="3300" dirty="0" err="1" smtClean="0">
                <a:latin typeface="DevLys 010" pitchFamily="2" charset="0"/>
              </a:rPr>
              <a:t>dksbZ</a:t>
            </a:r>
            <a:r>
              <a:rPr lang="en-US" sz="3300" dirty="0" smtClean="0">
                <a:latin typeface="DevLys 010" pitchFamily="2" charset="0"/>
              </a:rPr>
              <a:t> ,</a:t>
            </a:r>
            <a:r>
              <a:rPr lang="en-US" sz="3300" dirty="0" err="1" smtClean="0">
                <a:latin typeface="DevLys 010" pitchFamily="2" charset="0"/>
              </a:rPr>
              <a:t>sjj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100" dirty="0" smtClean="0"/>
              <a:t>(Error)</a:t>
            </a:r>
            <a:r>
              <a:rPr lang="en-US" sz="3300" dirty="0" smtClean="0"/>
              <a:t> </a:t>
            </a:r>
            <a:r>
              <a:rPr lang="en-US" sz="3300" dirty="0" err="1" smtClean="0">
                <a:latin typeface="DevLys 010" pitchFamily="2" charset="0"/>
              </a:rPr>
              <a:t>gS</a:t>
            </a:r>
            <a:r>
              <a:rPr lang="en-US" sz="3300" dirty="0" smtClean="0">
                <a:latin typeface="DevLys 010" pitchFamily="2" charset="0"/>
              </a:rPr>
              <a:t>] </a:t>
            </a:r>
            <a:r>
              <a:rPr lang="en-US" sz="3300" dirty="0" err="1" smtClean="0">
                <a:latin typeface="DevLys 010" pitchFamily="2" charset="0"/>
              </a:rPr>
              <a:t>rks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ekLVj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VªsulZ</a:t>
            </a:r>
            <a:r>
              <a:rPr lang="en-US" sz="3300" dirty="0" smtClean="0">
                <a:latin typeface="DevLys 010" pitchFamily="2" charset="0"/>
              </a:rPr>
              <a:t> }</a:t>
            </a:r>
            <a:r>
              <a:rPr lang="en-US" sz="3300" dirty="0" err="1" smtClean="0">
                <a:latin typeface="DevLys 010" pitchFamily="2" charset="0"/>
              </a:rPr>
              <a:t>kjk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fjiksVZ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esa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lacaf</a:t>
            </a:r>
            <a:r>
              <a:rPr lang="en-US" sz="3300" dirty="0" smtClean="0">
                <a:latin typeface="DevLys 010" pitchFamily="2" charset="0"/>
              </a:rPr>
              <a:t>/</a:t>
            </a:r>
            <a:r>
              <a:rPr lang="en-US" sz="3300" dirty="0" err="1" smtClean="0">
                <a:latin typeface="DevLys 010" pitchFamily="2" charset="0"/>
              </a:rPr>
              <a:t>kr</a:t>
            </a:r>
            <a:r>
              <a:rPr lang="en-US" sz="3300" dirty="0" smtClean="0">
                <a:latin typeface="DevLys 010" pitchFamily="2" charset="0"/>
              </a:rPr>
              <a:t> ,</a:t>
            </a:r>
            <a:r>
              <a:rPr lang="en-US" sz="3300" dirty="0" err="1" smtClean="0">
                <a:latin typeface="DevLys 010" pitchFamily="2" charset="0"/>
              </a:rPr>
              <a:t>sjj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100" dirty="0" smtClean="0"/>
              <a:t>(Error) </a:t>
            </a:r>
            <a:r>
              <a:rPr lang="en-US" sz="3300" dirty="0" err="1" smtClean="0">
                <a:latin typeface="DevLys 010" pitchFamily="2" charset="0"/>
              </a:rPr>
              <a:t>ds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lkeus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cus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gq</a:t>
            </a:r>
            <a:r>
              <a:rPr lang="en-US" sz="3300" dirty="0" smtClean="0">
                <a:latin typeface="DevLys 010" pitchFamily="2" charset="0"/>
              </a:rPr>
              <a:t>, </a:t>
            </a:r>
            <a:r>
              <a:rPr lang="en-US" sz="3300" dirty="0" err="1" smtClean="0">
                <a:latin typeface="DevLys 010" pitchFamily="2" charset="0"/>
              </a:rPr>
              <a:t>ckWDl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esa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smtClean="0"/>
              <a:t>(</a:t>
            </a:r>
            <a:r>
              <a:rPr lang="en-US" sz="3300" dirty="0" smtClean="0">
                <a:sym typeface="Wingdings"/>
              </a:rPr>
              <a:t></a:t>
            </a:r>
            <a:r>
              <a:rPr lang="en-US" sz="3300" dirty="0" smtClean="0"/>
              <a:t>)</a:t>
            </a:r>
            <a:r>
              <a:rPr lang="en-US" sz="3300" b="1" dirty="0" smtClean="0"/>
              <a:t> </a:t>
            </a:r>
            <a:r>
              <a:rPr lang="en-US" sz="3300" dirty="0" err="1" smtClean="0">
                <a:latin typeface="DevLys 010" pitchFamily="2" charset="0"/>
              </a:rPr>
              <a:t>dk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fu’kku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yxk;k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tk</a:t>
            </a:r>
            <a:r>
              <a:rPr lang="en-US" sz="3300" dirty="0" smtClean="0">
                <a:latin typeface="DevLys 010" pitchFamily="2" charset="0"/>
              </a:rPr>
              <a:t>,- ,</a:t>
            </a:r>
            <a:r>
              <a:rPr lang="en-US" sz="3300" dirty="0" err="1" smtClean="0">
                <a:latin typeface="DevLys 010" pitchFamily="2" charset="0"/>
              </a:rPr>
              <a:t>sjj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100" dirty="0" smtClean="0"/>
              <a:t>(Error)</a:t>
            </a:r>
            <a:r>
              <a:rPr lang="en-US" sz="3300" dirty="0" smtClean="0"/>
              <a:t> </a:t>
            </a:r>
            <a:r>
              <a:rPr lang="en-US" sz="3300" dirty="0" err="1" smtClean="0">
                <a:latin typeface="DevLys 010" pitchFamily="2" charset="0"/>
              </a:rPr>
              <a:t>ugha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gS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rks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ckWDl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dks</a:t>
            </a:r>
            <a:r>
              <a:rPr lang="en-US" sz="3300" dirty="0" smtClean="0">
                <a:latin typeface="DevLys 010" pitchFamily="2" charset="0"/>
              </a:rPr>
              <a:t> [</a:t>
            </a:r>
            <a:r>
              <a:rPr lang="en-US" sz="3300" dirty="0" err="1" smtClean="0">
                <a:latin typeface="DevLys 010" pitchFamily="2" charset="0"/>
              </a:rPr>
              <a:t>kkyh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NksM</a:t>
            </a:r>
            <a:r>
              <a:rPr lang="en-US" sz="3300" dirty="0" smtClean="0">
                <a:latin typeface="DevLys 010" pitchFamily="2" charset="0"/>
              </a:rPr>
              <a:t>+ </a:t>
            </a:r>
            <a:r>
              <a:rPr lang="en-US" sz="3300" dirty="0" err="1" smtClean="0">
                <a:latin typeface="DevLys 010" pitchFamily="2" charset="0"/>
              </a:rPr>
              <a:t>fn;k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tk</a:t>
            </a:r>
            <a:r>
              <a:rPr lang="en-US" sz="3300" dirty="0" smtClean="0">
                <a:latin typeface="DevLys 010" pitchFamily="2" charset="0"/>
              </a:rPr>
              <a:t>,-</a:t>
            </a:r>
          </a:p>
          <a:p>
            <a:pPr lvl="0" algn="just"/>
            <a:r>
              <a:rPr lang="en-US" sz="3300" dirty="0" err="1" smtClean="0">
                <a:latin typeface="DevLys 010" pitchFamily="2" charset="0"/>
              </a:rPr>
              <a:t>fMokbZl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Qkbuy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LVsVl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ofdZax@ukWuofdZax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ntZ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djuk</a:t>
            </a:r>
            <a:r>
              <a:rPr lang="en-US" sz="33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300" dirty="0" err="1" smtClean="0">
                <a:latin typeface="DevLys 010" pitchFamily="2" charset="0"/>
              </a:rPr>
              <a:t>izh</a:t>
            </a:r>
            <a:r>
              <a:rPr lang="en-US" sz="3300" dirty="0" smtClean="0">
                <a:latin typeface="DevLys 010" pitchFamily="2" charset="0"/>
              </a:rPr>
              <a:t> ,Q-,y-</a:t>
            </a:r>
            <a:r>
              <a:rPr lang="en-US" sz="3300" dirty="0" err="1" smtClean="0">
                <a:latin typeface="DevLys 010" pitchFamily="2" charset="0"/>
              </a:rPr>
              <a:t>lh</a:t>
            </a:r>
            <a:r>
              <a:rPr lang="en-US" sz="3300" dirty="0" smtClean="0">
                <a:latin typeface="DevLys 010" pitchFamily="2" charset="0"/>
              </a:rPr>
              <a:t>- </a:t>
            </a:r>
            <a:r>
              <a:rPr lang="en-US" sz="3300" dirty="0" err="1" smtClean="0">
                <a:latin typeface="DevLys 010" pitchFamily="2" charset="0"/>
              </a:rPr>
              <a:t>djus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okys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ekLVj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VªsulZ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ds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gLrk</a:t>
            </a:r>
            <a:r>
              <a:rPr lang="en-US" sz="3300" dirty="0" smtClean="0">
                <a:latin typeface="DevLys 010" pitchFamily="2" charset="0"/>
              </a:rPr>
              <a:t>{</a:t>
            </a:r>
            <a:r>
              <a:rPr lang="en-US" sz="3300" dirty="0" err="1" smtClean="0">
                <a:latin typeface="DevLys 010" pitchFamily="2" charset="0"/>
              </a:rPr>
              <a:t>kj</a:t>
            </a:r>
            <a:r>
              <a:rPr lang="en-US" sz="33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300" dirty="0" smtClean="0">
                <a:latin typeface="DevLys 010" pitchFamily="2" charset="0"/>
              </a:rPr>
              <a:t>mi </a:t>
            </a:r>
            <a:r>
              <a:rPr lang="en-US" sz="3300" dirty="0" err="1" smtClean="0">
                <a:latin typeface="DevLys 010" pitchFamily="2" charset="0"/>
              </a:rPr>
              <a:t>ftyk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fuokZpu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vf</a:t>
            </a:r>
            <a:r>
              <a:rPr lang="en-US" sz="3300" dirty="0" smtClean="0">
                <a:latin typeface="DevLys 010" pitchFamily="2" charset="0"/>
              </a:rPr>
              <a:t>/</a:t>
            </a:r>
            <a:r>
              <a:rPr lang="en-US" sz="3300" dirty="0" err="1" smtClean="0">
                <a:latin typeface="DevLys 010" pitchFamily="2" charset="0"/>
              </a:rPr>
              <a:t>kdkjh</a:t>
            </a:r>
            <a:r>
              <a:rPr lang="en-US" sz="3300" dirty="0" smtClean="0">
                <a:latin typeface="DevLys 010" pitchFamily="2" charset="0"/>
              </a:rPr>
              <a:t> ¼insu </a:t>
            </a:r>
            <a:r>
              <a:rPr lang="en-US" sz="3300" dirty="0" err="1" smtClean="0">
                <a:latin typeface="DevLys 010" pitchFamily="2" charset="0"/>
              </a:rPr>
              <a:t>bZ-Ogh-,e</a:t>
            </a:r>
            <a:r>
              <a:rPr lang="en-US" sz="3300" dirty="0" smtClean="0">
                <a:latin typeface="DevLys 010" pitchFamily="2" charset="0"/>
              </a:rPr>
              <a:t>- </a:t>
            </a:r>
            <a:r>
              <a:rPr lang="en-US" sz="3300" dirty="0" err="1" smtClean="0">
                <a:latin typeface="DevLys 010" pitchFamily="2" charset="0"/>
              </a:rPr>
              <a:t>LVksj:e</a:t>
            </a:r>
            <a:r>
              <a:rPr lang="en-US" sz="3300" dirty="0" smtClean="0">
                <a:latin typeface="DevLys 010" pitchFamily="2" charset="0"/>
              </a:rPr>
              <a:t> izHkkjh½ ,</a:t>
            </a:r>
            <a:r>
              <a:rPr lang="en-US" sz="3300" dirty="0" err="1" smtClean="0">
                <a:latin typeface="DevLys 010" pitchFamily="2" charset="0"/>
              </a:rPr>
              <a:t>oa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fuokZpu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i;Zos</a:t>
            </a:r>
            <a:r>
              <a:rPr lang="en-US" sz="3300" dirty="0" smtClean="0">
                <a:latin typeface="DevLys 010" pitchFamily="2" charset="0"/>
              </a:rPr>
              <a:t>{</a:t>
            </a:r>
            <a:r>
              <a:rPr lang="en-US" sz="3300" dirty="0" err="1" smtClean="0">
                <a:latin typeface="DevLys 010" pitchFamily="2" charset="0"/>
              </a:rPr>
              <a:t>kd</a:t>
            </a:r>
            <a:r>
              <a:rPr lang="en-US" sz="3300" dirty="0" smtClean="0">
                <a:latin typeface="DevLys 010" pitchFamily="2" charset="0"/>
              </a:rPr>
              <a:t> ¼insu </a:t>
            </a:r>
            <a:r>
              <a:rPr lang="en-US" sz="3300" dirty="0" err="1" smtClean="0">
                <a:latin typeface="DevLys 010" pitchFamily="2" charset="0"/>
              </a:rPr>
              <a:t>lgk;d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bZ-Ogh-,e</a:t>
            </a:r>
            <a:r>
              <a:rPr lang="en-US" sz="3300" dirty="0" smtClean="0">
                <a:latin typeface="DevLys 010" pitchFamily="2" charset="0"/>
              </a:rPr>
              <a:t>- </a:t>
            </a:r>
            <a:r>
              <a:rPr lang="en-US" sz="3300" dirty="0" err="1" smtClean="0">
                <a:latin typeface="DevLys 010" pitchFamily="2" charset="0"/>
              </a:rPr>
              <a:t>LVksj:e</a:t>
            </a:r>
            <a:r>
              <a:rPr lang="en-US" sz="3300" dirty="0" smtClean="0">
                <a:latin typeface="DevLys 010" pitchFamily="2" charset="0"/>
              </a:rPr>
              <a:t> izHkkjh½ }</a:t>
            </a:r>
            <a:r>
              <a:rPr lang="en-US" sz="3300" dirty="0" err="1" smtClean="0">
                <a:latin typeface="DevLys 010" pitchFamily="2" charset="0"/>
              </a:rPr>
              <a:t>kjk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izfrgLrk</a:t>
            </a:r>
            <a:r>
              <a:rPr lang="en-US" sz="3300" dirty="0" smtClean="0">
                <a:latin typeface="DevLys 010" pitchFamily="2" charset="0"/>
              </a:rPr>
              <a:t>{</a:t>
            </a:r>
            <a:r>
              <a:rPr lang="en-US" sz="3300" dirty="0" err="1" smtClean="0">
                <a:latin typeface="DevLys 010" pitchFamily="2" charset="0"/>
              </a:rPr>
              <a:t>kj</a:t>
            </a:r>
            <a:r>
              <a:rPr lang="en-US" sz="3300" dirty="0" smtClean="0">
                <a:latin typeface="DevLys 010" pitchFamily="2" charset="0"/>
              </a:rPr>
              <a:t>-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750506"/>
          <a:ext cx="7924800" cy="5967984"/>
        </p:xfrm>
        <a:graphic>
          <a:graphicData uri="http://schemas.openxmlformats.org/drawingml/2006/table">
            <a:tbl>
              <a:tblPr/>
              <a:tblGrid>
                <a:gridCol w="1246376"/>
                <a:gridCol w="3999167"/>
                <a:gridCol w="1452609"/>
                <a:gridCol w="1226648"/>
              </a:tblGrid>
              <a:tr h="2726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dksM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fof'k"V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fooj.k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fjekdZ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1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On / Busy lamp cover missing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Display Section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6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Visual inspection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2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Arial"/>
                        </a:rPr>
                        <a:t>Display panel cover broken/ missing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8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3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Arial"/>
                        </a:rPr>
                        <a:t>Candidate Set section cover broken/ missing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Candidate set section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4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Candidate Set inside door broken/ missing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5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Plug for power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pak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6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Provision for thread seal / latch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7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Times New Roman"/>
                          <a:cs typeface="Arial"/>
                        </a:rPr>
                        <a:t>Cand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 set button missing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8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8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Result Set section inner compartment door broken/ not working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Result Section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8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9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Result Set section outer compartment door broken/ not working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10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Provision for thread seal / latch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11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Any button missing (Name of button)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12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Any button missing (Name of button)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Ballot Section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8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13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Rear-side compartment Cover missing/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MS Mincho"/>
                          <a:cs typeface="Mangal"/>
                        </a:rPr>
                        <a:t>Rear-side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14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ON/OFF switch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15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BU Connector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16</a:t>
                      </a:r>
                      <a:endParaRPr lang="en-US" sz="14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Arial"/>
                        </a:rPr>
                        <a:t>DI Connector broken</a:t>
                      </a:r>
                      <a:endParaRPr lang="en-US" sz="14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04800" y="0"/>
            <a:ext cx="8458200" cy="762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bZjj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dksM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Vªksy</a:t>
            </a:r>
            <a:r>
              <a:rPr lang="en-US" sz="4000" b="1" dirty="0" smtClean="0">
                <a:latin typeface="DevLys 010" pitchFamily="2" charset="0"/>
                <a:ea typeface="+mj-ea"/>
                <a:cs typeface="+mj-cs"/>
              </a:rPr>
              <a:t> ;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wfuV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804672"/>
          <a:ext cx="7924800" cy="6035040"/>
        </p:xfrm>
        <a:graphic>
          <a:graphicData uri="http://schemas.openxmlformats.org/drawingml/2006/table">
            <a:tbl>
              <a:tblPr/>
              <a:tblGrid>
                <a:gridCol w="1295400"/>
                <a:gridCol w="5029200"/>
                <a:gridCol w="1600200"/>
              </a:tblGrid>
              <a:tr h="2726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1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dksM</a:t>
                      </a:r>
                      <a:r>
                        <a:rPr lang="en-US" sz="1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fof'k"V</a:t>
                      </a:r>
                      <a:r>
                        <a:rPr lang="en-US" sz="1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Øekad</a:t>
                      </a:r>
                      <a:endParaRPr lang="en-US" sz="1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1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dk</a:t>
                      </a:r>
                      <a:r>
                        <a:rPr lang="en-US" sz="18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fooj.k</a:t>
                      </a:r>
                      <a:endParaRPr lang="en-US" sz="1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MS Mincho"/>
                          <a:cs typeface="Mangal"/>
                        </a:rPr>
                        <a:t>fjekdZ</a:t>
                      </a:r>
                      <a:endParaRPr lang="en-US" sz="16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17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Dead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8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MS Mincho"/>
                          <a:cs typeface="Mangal"/>
                        </a:rPr>
                        <a:t>Operational inspection</a:t>
                      </a: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18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ON/OFF switch not working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19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Busy lamp Not Glowing/ flickering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20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ON lamp Not Glowing/ flickering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21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Display segments problem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DevLys 010"/>
                          <a:ea typeface="MS Mincho"/>
                          <a:cs typeface="Mangal"/>
                        </a:rPr>
                        <a:t>22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Buzzer Not Working/ Continuous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23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Serial No of CU Mismatch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24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Link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25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Pressed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26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27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28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Clock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29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Time </a:t>
                      </a:r>
                      <a:r>
                        <a:rPr lang="en-US" sz="1800" dirty="0" err="1">
                          <a:latin typeface="Calibri"/>
                          <a:ea typeface="Times New Roman"/>
                          <a:cs typeface="Arial"/>
                        </a:rPr>
                        <a:t>updation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30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Displays "Tampered"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31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Displays "Security not Configured"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32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Change Battery Error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80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33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Buttons Not Working (Mention name of button)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3872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DevLys 010"/>
                          <a:ea typeface="MS Mincho"/>
                          <a:cs typeface="Mangal"/>
                        </a:rPr>
                        <a:t>34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7470" marR="0" indent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Others </a:t>
                      </a:r>
                      <a:r>
                        <a:rPr lang="en-US" sz="1800" dirty="0" smtClean="0">
                          <a:latin typeface="Calibri"/>
                          <a:ea typeface="Times New Roman"/>
                          <a:cs typeface="Arial"/>
                        </a:rPr>
                        <a:t>(describe </a:t>
                      </a:r>
                      <a:r>
                        <a:rPr lang="en-US" sz="1800" dirty="0">
                          <a:latin typeface="Calibri"/>
                          <a:ea typeface="Times New Roman"/>
                          <a:cs typeface="Arial"/>
                        </a:rPr>
                        <a:t>few lines)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26558" marR="26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304800" y="0"/>
            <a:ext cx="8458200" cy="762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bZjj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dksM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Vªksy</a:t>
            </a:r>
            <a:r>
              <a:rPr lang="en-US" sz="4000" b="1" dirty="0" smtClean="0">
                <a:latin typeface="DevLys 010" pitchFamily="2" charset="0"/>
                <a:ea typeface="+mj-ea"/>
                <a:cs typeface="+mj-cs"/>
              </a:rPr>
              <a:t> ;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wfuV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990600"/>
          <a:ext cx="8001000" cy="5257798"/>
        </p:xfrm>
        <a:graphic>
          <a:graphicData uri="http://schemas.openxmlformats.org/drawingml/2006/table">
            <a:tbl>
              <a:tblPr/>
              <a:tblGrid>
                <a:gridCol w="1446988"/>
                <a:gridCol w="5008754"/>
                <a:gridCol w="1545258"/>
              </a:tblGrid>
              <a:tr h="7511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dksM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fof'k"V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fooj.k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DevLys 010"/>
                          <a:ea typeface="MS Mincho"/>
                          <a:cs typeface="Mangal"/>
                        </a:rPr>
                        <a:t>fjekdZ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1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Cabinet/ side lock 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Calibri"/>
                          <a:ea typeface="MS Mincho"/>
                          <a:cs typeface="Mangal"/>
                        </a:rPr>
                        <a:t>Visual inspection</a:t>
                      </a: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2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Ballot Paper transparent screen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3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Top cover side locks broken/ missing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1114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4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Candidates button masking tab broken/ missing (</a:t>
                      </a:r>
                      <a:r>
                        <a:rPr lang="en-US" sz="2000" dirty="0" err="1">
                          <a:latin typeface="Calibri"/>
                          <a:ea typeface="Times New Roman"/>
                          <a:cs typeface="Arial"/>
                        </a:rPr>
                        <a:t>Nos</a:t>
                      </a: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5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Candidates button broken/ missing (</a:t>
                      </a:r>
                      <a:r>
                        <a:rPr lang="en-US" sz="2000" dirty="0" err="1">
                          <a:latin typeface="Calibri"/>
                          <a:ea typeface="Times New Roman"/>
                          <a:cs typeface="Arial"/>
                        </a:rPr>
                        <a:t>Nos</a:t>
                      </a: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6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Connector hood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7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Red latch of hood missing/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8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Black latch of hood missing/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9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Slide Switch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10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Calibri"/>
                          <a:ea typeface="Times New Roman"/>
                          <a:cs typeface="Arial"/>
                        </a:rPr>
                        <a:t>Inerconnecting</a:t>
                      </a: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 BU Cover broken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557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MS Mincho"/>
                          <a:cs typeface="Mangal"/>
                        </a:rPr>
                        <a:t>11</a:t>
                      </a:r>
                      <a:endParaRPr lang="en-US" sz="22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Others (</a:t>
                      </a:r>
                      <a:r>
                        <a:rPr lang="en-US" sz="2000" dirty="0" err="1">
                          <a:latin typeface="Calibri"/>
                          <a:ea typeface="Times New Roman"/>
                          <a:cs typeface="Arial"/>
                        </a:rPr>
                        <a:t>desribe</a:t>
                      </a: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 few lines)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04800" y="228600"/>
            <a:ext cx="8458200" cy="762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bZjj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dksM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cSysV</a:t>
            </a:r>
            <a:r>
              <a:rPr lang="en-US" sz="4000" b="1" dirty="0" smtClean="0">
                <a:latin typeface="DevLys 010" pitchFamily="2" charset="0"/>
                <a:ea typeface="+mj-ea"/>
                <a:cs typeface="+mj-cs"/>
              </a:rPr>
              <a:t> ;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wfuV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066798"/>
          <a:ext cx="8153400" cy="5486402"/>
        </p:xfrm>
        <a:graphic>
          <a:graphicData uri="http://schemas.openxmlformats.org/drawingml/2006/table">
            <a:tbl>
              <a:tblPr/>
              <a:tblGrid>
                <a:gridCol w="1474549"/>
                <a:gridCol w="5104159"/>
                <a:gridCol w="1574692"/>
              </a:tblGrid>
              <a:tr h="7837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dksM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fof'k"V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Øekad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bZjj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dk</a:t>
                      </a:r>
                      <a:r>
                        <a:rPr lang="en-US" sz="2000" b="1" dirty="0">
                          <a:latin typeface="DevLys 010"/>
                          <a:ea typeface="MS Mincho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MS Mincho"/>
                          <a:cs typeface="Mangal"/>
                        </a:rPr>
                        <a:t>fooj.k</a:t>
                      </a:r>
                      <a:endParaRPr lang="en-US" sz="18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DevLys 010"/>
                          <a:ea typeface="MS Mincho"/>
                          <a:cs typeface="Mangal"/>
                        </a:rPr>
                        <a:t>fjekdZ</a:t>
                      </a:r>
                      <a:endParaRPr lang="en-US" sz="18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MS Mincho"/>
                          <a:cs typeface="Mangal"/>
                        </a:rPr>
                        <a:t>12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Ready Lamp Not Glowing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MS Mincho"/>
                          <a:cs typeface="Mangal"/>
                        </a:rPr>
                        <a:t>Operational inspection</a:t>
                      </a: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DevLys 010"/>
                          <a:ea typeface="MS Mincho"/>
                          <a:cs typeface="Mangal"/>
                        </a:rPr>
                        <a:t>13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Ready Lamp glow continuous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14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Candidates button LED glow continuous (No/s)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15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Candidates button LED not glowing (No/s)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16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Pressed Error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17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Link Error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18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candidates lamps ON (BU Tampered)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19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Slide Switch not working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8377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20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Buttons Not Working (Mention serial number of button from top)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21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Connector/ cable problem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886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DevLys 010"/>
                          <a:ea typeface="MS Mincho"/>
                          <a:cs typeface="Mangal"/>
                        </a:rPr>
                        <a:t>22</a:t>
                      </a:r>
                      <a:endParaRPr lang="en-US" sz="200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4620" marR="0" indent="0"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Others (</a:t>
                      </a:r>
                      <a:r>
                        <a:rPr lang="en-US" sz="2000" dirty="0" err="1">
                          <a:latin typeface="Calibri"/>
                          <a:ea typeface="Times New Roman"/>
                          <a:cs typeface="Arial"/>
                        </a:rPr>
                        <a:t>desribe</a:t>
                      </a:r>
                      <a:r>
                        <a:rPr lang="en-US" sz="2000" dirty="0">
                          <a:latin typeface="Calibri"/>
                          <a:ea typeface="Times New Roman"/>
                          <a:cs typeface="Arial"/>
                        </a:rPr>
                        <a:t> few lines)</a:t>
                      </a:r>
                      <a:endParaRPr lang="en-US" sz="2000" dirty="0">
                        <a:latin typeface="Calibri"/>
                        <a:ea typeface="MS Mincho"/>
                        <a:cs typeface="Mangal"/>
                      </a:endParaRPr>
                    </a:p>
                  </a:txBody>
                  <a:tcPr marL="41357" marR="413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304800" y="228600"/>
            <a:ext cx="8458200" cy="762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bZjj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dksM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cSysV</a:t>
            </a:r>
            <a:r>
              <a:rPr lang="en-US" sz="4000" b="1" dirty="0" smtClean="0">
                <a:latin typeface="DevLys 010" pitchFamily="2" charset="0"/>
                <a:ea typeface="+mj-ea"/>
                <a:cs typeface="+mj-cs"/>
              </a:rPr>
              <a:t> ;</a:t>
            </a:r>
            <a:r>
              <a:rPr lang="en-US" sz="4000" b="1" dirty="0" err="1" smtClean="0">
                <a:latin typeface="DevLys 010" pitchFamily="2" charset="0"/>
                <a:ea typeface="+mj-ea"/>
                <a:cs typeface="+mj-cs"/>
              </a:rPr>
              <a:t>wfuV</a:t>
            </a: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epak sir\Downloads\IMG_7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234" y="457200"/>
            <a:ext cx="8505766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epak sir\Downloads\IMG_7759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7234" y="645534"/>
            <a:ext cx="8505766" cy="5566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52600"/>
            <a:ext cx="8382000" cy="20574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8900" b="1" dirty="0" smtClean="0">
                <a:latin typeface="DevLys 010" pitchFamily="2" charset="0"/>
              </a:rPr>
              <a:t> </a:t>
            </a:r>
            <a:r>
              <a:rPr lang="en-US" sz="18400" b="1" dirty="0" smtClean="0">
                <a:latin typeface="DevLys 010" pitchFamily="2" charset="0"/>
              </a:rPr>
              <a:t>/</a:t>
            </a:r>
            <a:r>
              <a:rPr lang="en-US" sz="18400" b="1" dirty="0" err="1" smtClean="0">
                <a:latin typeface="DevLys 010" pitchFamily="2" charset="0"/>
              </a:rPr>
              <a:t>kU;okn</a:t>
            </a:r>
            <a:endParaRPr lang="en-US" sz="2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1915</Words>
  <Application>Microsoft Office PowerPoint</Application>
  <PresentationFormat>On-screen Show (4:3)</PresentationFormat>
  <Paragraphs>236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bZ-Ogh-,e- izh ,Q-,y-lh- izf’k{k.k vizSy 2018 </vt:lpstr>
      <vt:lpstr>EVM dh DokfyVh tk¡p   ¼izh ,Q-,y-lh-½</vt:lpstr>
      <vt:lpstr>Slide 3</vt:lpstr>
      <vt:lpstr>vke ,oa mi fuokZpu eas dh xbZ  ,Q-,y-lh- ds ifj.kke</vt:lpstr>
      <vt:lpstr>lEHkkouk</vt:lpstr>
      <vt:lpstr>dk;Z;kstuk</vt:lpstr>
      <vt:lpstr>bZ-Ogh-,e- fiz ,Q-,y-lh- izfØ;k</vt:lpstr>
      <vt:lpstr>bZ-Ogh-,e- fiz ,Q-,y-lh- izfØ;k &amp; lkexzh</vt:lpstr>
      <vt:lpstr>bZ-Ogh-,e- fiz ,Q-,y-lh- izfØ;k &amp; lqj{kk</vt:lpstr>
      <vt:lpstr>bZ-Ogh-,e- fiz ,Q-,y-lh- izfØ;k &amp; fjiksVZ</vt:lpstr>
      <vt:lpstr>bZ-Ogh-,e- fiz ,Q-,y-lh- izfØ;k &amp; fjiksVZ</vt:lpstr>
      <vt:lpstr>bZ-Ogh-,e- fiz ,Q-,y-lh- izfØ;k &amp; fjiksVZ</vt:lpstr>
      <vt:lpstr>bZ-Ogh-,e- fiz ,Q-,y-lh- izfØ;k</vt:lpstr>
      <vt:lpstr>ifji= Øekad&amp;191 fnukad 12-03-2018</vt:lpstr>
      <vt:lpstr>ifji= Øekad&amp;191] fnukad 12-03-2018</vt:lpstr>
      <vt:lpstr>ifji= Øekad&amp;191] fnukad 12-03-2018</vt:lpstr>
      <vt:lpstr>izh ,Q-,y-lh- gsrq ftys ls visf{kr dk;Zokgh</vt:lpstr>
      <vt:lpstr>vk;ksx eq[;ky; ij izf’k{k.k dk;ZØe</vt:lpstr>
      <vt:lpstr>  izh ,Q-,y-lh- fjiksVZ</vt:lpstr>
      <vt:lpstr>ifji= Øekad&amp;205 fnukad 28-03-2018</vt:lpstr>
      <vt:lpstr>izh ,Q-,y-lh- fjiksVZ rS;kj fd, tkus gsrq funsZ’k</vt:lpstr>
      <vt:lpstr>Slide 22</vt:lpstr>
      <vt:lpstr>Slide 23</vt:lpstr>
      <vt:lpstr>Slide 24</vt:lpstr>
      <vt:lpstr>Slide 25</vt:lpstr>
      <vt:lpstr>Slide 26</vt:lpstr>
      <vt:lpstr>Slide 27</vt:lpstr>
      <vt:lpstr>  /kU;okn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bZ-Ogh-,e- izh ,Q-,y-lh- izf’k{k.k ekpZ 2018 </dc:title>
  <dc:creator>ACER1</dc:creator>
  <cp:lastModifiedBy>deepak sir</cp:lastModifiedBy>
  <cp:revision>29</cp:revision>
  <dcterms:created xsi:type="dcterms:W3CDTF">2006-08-16T00:00:00Z</dcterms:created>
  <dcterms:modified xsi:type="dcterms:W3CDTF">2018-04-04T11:56:15Z</dcterms:modified>
</cp:coreProperties>
</file>